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4" r:id="rId4"/>
  </p:sldMasterIdLst>
  <p:notesMasterIdLst>
    <p:notesMasterId r:id="rId21"/>
  </p:notesMasterIdLst>
  <p:handoutMasterIdLst>
    <p:handoutMasterId r:id="rId22"/>
  </p:handoutMasterIdLst>
  <p:sldIdLst>
    <p:sldId id="283" r:id="rId5"/>
    <p:sldId id="260" r:id="rId6"/>
    <p:sldId id="261" r:id="rId7"/>
    <p:sldId id="266" r:id="rId8"/>
    <p:sldId id="267" r:id="rId9"/>
    <p:sldId id="275" r:id="rId10"/>
    <p:sldId id="269" r:id="rId11"/>
    <p:sldId id="273" r:id="rId12"/>
    <p:sldId id="272" r:id="rId13"/>
    <p:sldId id="270" r:id="rId14"/>
    <p:sldId id="276" r:id="rId15"/>
    <p:sldId id="277" r:id="rId16"/>
    <p:sldId id="295" r:id="rId17"/>
    <p:sldId id="296" r:id="rId18"/>
    <p:sldId id="285" r:id="rId19"/>
    <p:sldId id="284" r:id="rId2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snapToGrid="0" snapToObjects="1">
      <p:cViewPr varScale="1">
        <p:scale>
          <a:sx n="63" d="100"/>
          <a:sy n="63" d="100"/>
        </p:scale>
        <p:origin x="-15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36012-120C-4BAF-9D76-F3B30D0DBFA6}"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es-ES"/>
        </a:p>
      </dgm:t>
    </dgm:pt>
    <dgm:pt modelId="{ED7B1F12-A0C2-4E4B-AD51-39A1D203B846}">
      <dgm:prSet phldrT="[Texto]"/>
      <dgm:spPr/>
      <dgm:t>
        <a:bodyPr/>
        <a:lstStyle/>
        <a:p>
          <a:r>
            <a:rPr lang="es-CL" dirty="0" smtClean="0"/>
            <a:t>2011</a:t>
          </a:r>
          <a:endParaRPr lang="es-ES" dirty="0"/>
        </a:p>
      </dgm:t>
    </dgm:pt>
    <dgm:pt modelId="{4CF69680-9A83-48C7-878D-B9147D80F31C}" type="parTrans" cxnId="{460E243B-7CDE-4366-80CF-132EFB784AF8}">
      <dgm:prSet/>
      <dgm:spPr/>
      <dgm:t>
        <a:bodyPr/>
        <a:lstStyle/>
        <a:p>
          <a:endParaRPr lang="es-ES"/>
        </a:p>
      </dgm:t>
    </dgm:pt>
    <dgm:pt modelId="{893E93CC-47E5-443E-87E3-A3851DCD40B8}" type="sibTrans" cxnId="{460E243B-7CDE-4366-80CF-132EFB784AF8}">
      <dgm:prSet/>
      <dgm:spPr/>
      <dgm:t>
        <a:bodyPr/>
        <a:lstStyle/>
        <a:p>
          <a:endParaRPr lang="es-ES"/>
        </a:p>
      </dgm:t>
    </dgm:pt>
    <dgm:pt modelId="{FF0505D5-5E60-4EF3-A0B5-858B79E7C699}">
      <dgm:prSet phldrT="[Texto]"/>
      <dgm:spPr/>
      <dgm:t>
        <a:bodyPr/>
        <a:lstStyle/>
        <a:p>
          <a:r>
            <a:rPr lang="es-CL" dirty="0" smtClean="0"/>
            <a:t>Chile se incorpora a OGP</a:t>
          </a:r>
          <a:endParaRPr lang="es-ES" dirty="0"/>
        </a:p>
      </dgm:t>
    </dgm:pt>
    <dgm:pt modelId="{E801886D-2D3A-4908-9B96-F2676E39AC7E}" type="parTrans" cxnId="{E616EED8-A603-42F9-B10F-AB0DDB4091B1}">
      <dgm:prSet/>
      <dgm:spPr/>
      <dgm:t>
        <a:bodyPr/>
        <a:lstStyle/>
        <a:p>
          <a:endParaRPr lang="es-ES"/>
        </a:p>
      </dgm:t>
    </dgm:pt>
    <dgm:pt modelId="{E59DF3A6-6B98-404A-815F-06DBA73C4588}" type="sibTrans" cxnId="{E616EED8-A603-42F9-B10F-AB0DDB4091B1}">
      <dgm:prSet/>
      <dgm:spPr/>
      <dgm:t>
        <a:bodyPr/>
        <a:lstStyle/>
        <a:p>
          <a:endParaRPr lang="es-ES"/>
        </a:p>
      </dgm:t>
    </dgm:pt>
    <dgm:pt modelId="{CF81A0FD-CEB0-4302-A882-4D4C640FA452}">
      <dgm:prSet phldrT="[Texto]"/>
      <dgm:spPr/>
      <dgm:t>
        <a:bodyPr/>
        <a:lstStyle/>
        <a:p>
          <a:r>
            <a:rPr lang="es-CL" dirty="0" smtClean="0"/>
            <a:t>2012</a:t>
          </a:r>
          <a:endParaRPr lang="es-ES" dirty="0"/>
        </a:p>
      </dgm:t>
    </dgm:pt>
    <dgm:pt modelId="{71268713-3361-4FCB-BB0F-4B4FC6FC457E}" type="parTrans" cxnId="{6458ABCD-B8F0-4ABA-81B8-217E3E394948}">
      <dgm:prSet/>
      <dgm:spPr/>
      <dgm:t>
        <a:bodyPr/>
        <a:lstStyle/>
        <a:p>
          <a:endParaRPr lang="es-ES"/>
        </a:p>
      </dgm:t>
    </dgm:pt>
    <dgm:pt modelId="{9FA064A6-4774-4AD7-A228-01646054E830}" type="sibTrans" cxnId="{6458ABCD-B8F0-4ABA-81B8-217E3E394948}">
      <dgm:prSet/>
      <dgm:spPr/>
      <dgm:t>
        <a:bodyPr/>
        <a:lstStyle/>
        <a:p>
          <a:endParaRPr lang="es-ES"/>
        </a:p>
      </dgm:t>
    </dgm:pt>
    <dgm:pt modelId="{3774C7EC-76E8-45D6-8362-A58BD50F1018}">
      <dgm:prSet phldrT="[Texto]"/>
      <dgm:spPr/>
      <dgm:t>
        <a:bodyPr/>
        <a:lstStyle/>
        <a:p>
          <a:r>
            <a:rPr lang="es-CL" dirty="0" smtClean="0"/>
            <a:t>1° Plan de Acción</a:t>
          </a:r>
          <a:endParaRPr lang="es-ES" dirty="0"/>
        </a:p>
      </dgm:t>
    </dgm:pt>
    <dgm:pt modelId="{F4F37871-5345-4FFD-AC3D-4B15E0065263}" type="parTrans" cxnId="{0C4CD1F5-0F1C-4EAB-B92E-CF8C27D5D913}">
      <dgm:prSet/>
      <dgm:spPr/>
      <dgm:t>
        <a:bodyPr/>
        <a:lstStyle/>
        <a:p>
          <a:endParaRPr lang="es-ES"/>
        </a:p>
      </dgm:t>
    </dgm:pt>
    <dgm:pt modelId="{B9BE085D-E200-47B3-A26F-9B382C7AB674}" type="sibTrans" cxnId="{0C4CD1F5-0F1C-4EAB-B92E-CF8C27D5D913}">
      <dgm:prSet/>
      <dgm:spPr/>
      <dgm:t>
        <a:bodyPr/>
        <a:lstStyle/>
        <a:p>
          <a:endParaRPr lang="es-ES"/>
        </a:p>
      </dgm:t>
    </dgm:pt>
    <dgm:pt modelId="{BFE30036-3B50-49C4-B02C-2E8E6C698F43}">
      <dgm:prSet phldrT="[Texto]"/>
      <dgm:spPr/>
      <dgm:t>
        <a:bodyPr/>
        <a:lstStyle/>
        <a:p>
          <a:r>
            <a:rPr lang="es-CL" dirty="0" smtClean="0"/>
            <a:t>2013</a:t>
          </a:r>
          <a:endParaRPr lang="es-ES" dirty="0"/>
        </a:p>
      </dgm:t>
    </dgm:pt>
    <dgm:pt modelId="{C56E37BB-7ED2-4CA0-A7E4-25E4F0702E8C}" type="parTrans" cxnId="{E5EB1238-06D8-4279-920A-F0209B9F2840}">
      <dgm:prSet/>
      <dgm:spPr/>
      <dgm:t>
        <a:bodyPr/>
        <a:lstStyle/>
        <a:p>
          <a:endParaRPr lang="es-ES"/>
        </a:p>
      </dgm:t>
    </dgm:pt>
    <dgm:pt modelId="{3F066919-D3AC-4904-AB34-DFC28A128113}" type="sibTrans" cxnId="{E5EB1238-06D8-4279-920A-F0209B9F2840}">
      <dgm:prSet/>
      <dgm:spPr/>
      <dgm:t>
        <a:bodyPr/>
        <a:lstStyle/>
        <a:p>
          <a:endParaRPr lang="es-ES"/>
        </a:p>
      </dgm:t>
    </dgm:pt>
    <dgm:pt modelId="{2541B572-38A5-4F80-ACAC-99BA0101FEDA}">
      <dgm:prSet phldrT="[Texto]"/>
      <dgm:spPr/>
      <dgm:t>
        <a:bodyPr/>
        <a:lstStyle/>
        <a:p>
          <a:r>
            <a:rPr lang="es-CL" dirty="0" smtClean="0"/>
            <a:t>Encuentro Regional OGP, Santiago.</a:t>
          </a:r>
          <a:endParaRPr lang="es-ES" dirty="0"/>
        </a:p>
      </dgm:t>
    </dgm:pt>
    <dgm:pt modelId="{0EC5365B-D259-491D-B907-BB3BA7ABFA0B}" type="parTrans" cxnId="{C75D848D-61CD-4F9B-8E94-1EAC4615EA28}">
      <dgm:prSet/>
      <dgm:spPr/>
      <dgm:t>
        <a:bodyPr/>
        <a:lstStyle/>
        <a:p>
          <a:endParaRPr lang="es-ES"/>
        </a:p>
      </dgm:t>
    </dgm:pt>
    <dgm:pt modelId="{7A5FBE2D-7B2A-4844-9384-D3A20F4C9A4E}" type="sibTrans" cxnId="{C75D848D-61CD-4F9B-8E94-1EAC4615EA28}">
      <dgm:prSet/>
      <dgm:spPr/>
      <dgm:t>
        <a:bodyPr/>
        <a:lstStyle/>
        <a:p>
          <a:endParaRPr lang="es-ES"/>
        </a:p>
      </dgm:t>
    </dgm:pt>
    <dgm:pt modelId="{B9D2044C-3A23-4173-831E-ACC41772CE9B}">
      <dgm:prSet phldrT="[Texto]"/>
      <dgm:spPr/>
      <dgm:t>
        <a:bodyPr/>
        <a:lstStyle/>
        <a:p>
          <a:r>
            <a:rPr lang="es-CL" dirty="0" smtClean="0"/>
            <a:t>2013-2014</a:t>
          </a:r>
          <a:endParaRPr lang="es-ES" dirty="0"/>
        </a:p>
      </dgm:t>
    </dgm:pt>
    <dgm:pt modelId="{1DF19889-98B2-4B94-8268-5B25FCAB9D51}" type="parTrans" cxnId="{30225427-166F-436A-91C2-7F0A41270D5F}">
      <dgm:prSet/>
      <dgm:spPr/>
      <dgm:t>
        <a:bodyPr/>
        <a:lstStyle/>
        <a:p>
          <a:endParaRPr lang="es-ES"/>
        </a:p>
      </dgm:t>
    </dgm:pt>
    <dgm:pt modelId="{0C2AA9AB-F736-43EC-8E47-54C41CEFFE68}" type="sibTrans" cxnId="{30225427-166F-436A-91C2-7F0A41270D5F}">
      <dgm:prSet/>
      <dgm:spPr/>
      <dgm:t>
        <a:bodyPr/>
        <a:lstStyle/>
        <a:p>
          <a:endParaRPr lang="es-ES"/>
        </a:p>
      </dgm:t>
    </dgm:pt>
    <dgm:pt modelId="{8ED8D928-7EFB-4FEB-AC31-92FB9060CA2B}">
      <dgm:prSet phldrT="[Texto]"/>
      <dgm:spPr/>
      <dgm:t>
        <a:bodyPr/>
        <a:lstStyle/>
        <a:p>
          <a:r>
            <a:rPr lang="es-CL" dirty="0" smtClean="0"/>
            <a:t>2° Plan de Acción</a:t>
          </a:r>
          <a:endParaRPr lang="es-ES" dirty="0"/>
        </a:p>
      </dgm:t>
    </dgm:pt>
    <dgm:pt modelId="{EBE5C844-AF95-4E5D-B2A5-70FE36B9F98A}" type="parTrans" cxnId="{61917EA4-5F85-4ECD-8937-C5C2921823EB}">
      <dgm:prSet/>
      <dgm:spPr/>
      <dgm:t>
        <a:bodyPr/>
        <a:lstStyle/>
        <a:p>
          <a:endParaRPr lang="es-ES"/>
        </a:p>
      </dgm:t>
    </dgm:pt>
    <dgm:pt modelId="{8377EA16-1080-4D19-812A-660FB5EE75EA}" type="sibTrans" cxnId="{61917EA4-5F85-4ECD-8937-C5C2921823EB}">
      <dgm:prSet/>
      <dgm:spPr/>
      <dgm:t>
        <a:bodyPr/>
        <a:lstStyle/>
        <a:p>
          <a:endParaRPr lang="es-ES"/>
        </a:p>
      </dgm:t>
    </dgm:pt>
    <dgm:pt modelId="{8D1ECC1A-9EAF-4530-BDEC-C493DF9A4135}" type="pres">
      <dgm:prSet presAssocID="{A1C36012-120C-4BAF-9D76-F3B30D0DBFA6}" presName="theList" presStyleCnt="0">
        <dgm:presLayoutVars>
          <dgm:dir/>
          <dgm:animLvl val="lvl"/>
          <dgm:resizeHandles val="exact"/>
        </dgm:presLayoutVars>
      </dgm:prSet>
      <dgm:spPr/>
      <dgm:t>
        <a:bodyPr/>
        <a:lstStyle/>
        <a:p>
          <a:endParaRPr lang="es-ES"/>
        </a:p>
      </dgm:t>
    </dgm:pt>
    <dgm:pt modelId="{3947AC68-1854-403D-8742-C0384ADC94A9}" type="pres">
      <dgm:prSet presAssocID="{ED7B1F12-A0C2-4E4B-AD51-39A1D203B846}" presName="compNode" presStyleCnt="0"/>
      <dgm:spPr/>
      <dgm:t>
        <a:bodyPr/>
        <a:lstStyle/>
        <a:p>
          <a:endParaRPr lang="es-ES"/>
        </a:p>
      </dgm:t>
    </dgm:pt>
    <dgm:pt modelId="{51FEE83E-7DD7-4ACA-A27D-05128290C01A}" type="pres">
      <dgm:prSet presAssocID="{ED7B1F12-A0C2-4E4B-AD51-39A1D203B846}" presName="noGeometry" presStyleCnt="0"/>
      <dgm:spPr/>
      <dgm:t>
        <a:bodyPr/>
        <a:lstStyle/>
        <a:p>
          <a:endParaRPr lang="es-ES"/>
        </a:p>
      </dgm:t>
    </dgm:pt>
    <dgm:pt modelId="{E149A94C-7F94-4436-B85B-E48F469E7915}" type="pres">
      <dgm:prSet presAssocID="{ED7B1F12-A0C2-4E4B-AD51-39A1D203B846}" presName="childTextVisible" presStyleLbl="bgAccFollowNode1" presStyleIdx="0" presStyleCnt="4">
        <dgm:presLayoutVars>
          <dgm:bulletEnabled val="1"/>
        </dgm:presLayoutVars>
      </dgm:prSet>
      <dgm:spPr/>
      <dgm:t>
        <a:bodyPr/>
        <a:lstStyle/>
        <a:p>
          <a:endParaRPr lang="es-ES"/>
        </a:p>
      </dgm:t>
    </dgm:pt>
    <dgm:pt modelId="{E5BBF2A7-24B7-4F84-A7B8-52871BF19963}" type="pres">
      <dgm:prSet presAssocID="{ED7B1F12-A0C2-4E4B-AD51-39A1D203B846}" presName="childTextHidden" presStyleLbl="bgAccFollowNode1" presStyleIdx="0" presStyleCnt="4"/>
      <dgm:spPr/>
      <dgm:t>
        <a:bodyPr/>
        <a:lstStyle/>
        <a:p>
          <a:endParaRPr lang="es-ES"/>
        </a:p>
      </dgm:t>
    </dgm:pt>
    <dgm:pt modelId="{8935A0A1-DE84-4526-A4EC-65572A9D0BB0}" type="pres">
      <dgm:prSet presAssocID="{ED7B1F12-A0C2-4E4B-AD51-39A1D203B846}" presName="parentText" presStyleLbl="node1" presStyleIdx="0" presStyleCnt="4">
        <dgm:presLayoutVars>
          <dgm:chMax val="1"/>
          <dgm:bulletEnabled val="1"/>
        </dgm:presLayoutVars>
      </dgm:prSet>
      <dgm:spPr/>
      <dgm:t>
        <a:bodyPr/>
        <a:lstStyle/>
        <a:p>
          <a:endParaRPr lang="es-ES"/>
        </a:p>
      </dgm:t>
    </dgm:pt>
    <dgm:pt modelId="{48888441-BF13-4862-A833-8255D9CE8358}" type="pres">
      <dgm:prSet presAssocID="{ED7B1F12-A0C2-4E4B-AD51-39A1D203B846}" presName="aSpace" presStyleCnt="0"/>
      <dgm:spPr/>
      <dgm:t>
        <a:bodyPr/>
        <a:lstStyle/>
        <a:p>
          <a:endParaRPr lang="es-ES"/>
        </a:p>
      </dgm:t>
    </dgm:pt>
    <dgm:pt modelId="{8A7CE31A-752D-4042-A4B7-20A987773F8D}" type="pres">
      <dgm:prSet presAssocID="{CF81A0FD-CEB0-4302-A882-4D4C640FA452}" presName="compNode" presStyleCnt="0"/>
      <dgm:spPr/>
      <dgm:t>
        <a:bodyPr/>
        <a:lstStyle/>
        <a:p>
          <a:endParaRPr lang="es-ES"/>
        </a:p>
      </dgm:t>
    </dgm:pt>
    <dgm:pt modelId="{57330D3A-9ABC-454C-A0A7-444E8E14E095}" type="pres">
      <dgm:prSet presAssocID="{CF81A0FD-CEB0-4302-A882-4D4C640FA452}" presName="noGeometry" presStyleCnt="0"/>
      <dgm:spPr/>
      <dgm:t>
        <a:bodyPr/>
        <a:lstStyle/>
        <a:p>
          <a:endParaRPr lang="es-ES"/>
        </a:p>
      </dgm:t>
    </dgm:pt>
    <dgm:pt modelId="{F63958A8-CFD9-4C21-BB50-3425D0A060B8}" type="pres">
      <dgm:prSet presAssocID="{CF81A0FD-CEB0-4302-A882-4D4C640FA452}" presName="childTextVisible" presStyleLbl="bgAccFollowNode1" presStyleIdx="1" presStyleCnt="4">
        <dgm:presLayoutVars>
          <dgm:bulletEnabled val="1"/>
        </dgm:presLayoutVars>
      </dgm:prSet>
      <dgm:spPr/>
      <dgm:t>
        <a:bodyPr/>
        <a:lstStyle/>
        <a:p>
          <a:endParaRPr lang="es-ES"/>
        </a:p>
      </dgm:t>
    </dgm:pt>
    <dgm:pt modelId="{05EC87E8-2B07-482D-A1E6-433974E8F350}" type="pres">
      <dgm:prSet presAssocID="{CF81A0FD-CEB0-4302-A882-4D4C640FA452}" presName="childTextHidden" presStyleLbl="bgAccFollowNode1" presStyleIdx="1" presStyleCnt="4"/>
      <dgm:spPr/>
      <dgm:t>
        <a:bodyPr/>
        <a:lstStyle/>
        <a:p>
          <a:endParaRPr lang="es-ES"/>
        </a:p>
      </dgm:t>
    </dgm:pt>
    <dgm:pt modelId="{6F6FB13F-A86F-4BF6-9EF0-5AD4D4FA1D7C}" type="pres">
      <dgm:prSet presAssocID="{CF81A0FD-CEB0-4302-A882-4D4C640FA452}" presName="parentText" presStyleLbl="node1" presStyleIdx="1" presStyleCnt="4">
        <dgm:presLayoutVars>
          <dgm:chMax val="1"/>
          <dgm:bulletEnabled val="1"/>
        </dgm:presLayoutVars>
      </dgm:prSet>
      <dgm:spPr/>
      <dgm:t>
        <a:bodyPr/>
        <a:lstStyle/>
        <a:p>
          <a:endParaRPr lang="es-ES"/>
        </a:p>
      </dgm:t>
    </dgm:pt>
    <dgm:pt modelId="{9A6F637D-70FC-4BF6-9E54-952AF9E0329B}" type="pres">
      <dgm:prSet presAssocID="{CF81A0FD-CEB0-4302-A882-4D4C640FA452}" presName="aSpace" presStyleCnt="0"/>
      <dgm:spPr/>
      <dgm:t>
        <a:bodyPr/>
        <a:lstStyle/>
        <a:p>
          <a:endParaRPr lang="es-ES"/>
        </a:p>
      </dgm:t>
    </dgm:pt>
    <dgm:pt modelId="{30D02FC3-F2D4-4665-B501-06D4366CAE24}" type="pres">
      <dgm:prSet presAssocID="{BFE30036-3B50-49C4-B02C-2E8E6C698F43}" presName="compNode" presStyleCnt="0"/>
      <dgm:spPr/>
      <dgm:t>
        <a:bodyPr/>
        <a:lstStyle/>
        <a:p>
          <a:endParaRPr lang="es-ES"/>
        </a:p>
      </dgm:t>
    </dgm:pt>
    <dgm:pt modelId="{303B0E06-573C-4B03-975B-8A1E08B128FD}" type="pres">
      <dgm:prSet presAssocID="{BFE30036-3B50-49C4-B02C-2E8E6C698F43}" presName="noGeometry" presStyleCnt="0"/>
      <dgm:spPr/>
      <dgm:t>
        <a:bodyPr/>
        <a:lstStyle/>
        <a:p>
          <a:endParaRPr lang="es-ES"/>
        </a:p>
      </dgm:t>
    </dgm:pt>
    <dgm:pt modelId="{85C49727-F061-4AF2-B563-306360A0589A}" type="pres">
      <dgm:prSet presAssocID="{BFE30036-3B50-49C4-B02C-2E8E6C698F43}" presName="childTextVisible" presStyleLbl="bgAccFollowNode1" presStyleIdx="2" presStyleCnt="4">
        <dgm:presLayoutVars>
          <dgm:bulletEnabled val="1"/>
        </dgm:presLayoutVars>
      </dgm:prSet>
      <dgm:spPr/>
      <dgm:t>
        <a:bodyPr/>
        <a:lstStyle/>
        <a:p>
          <a:endParaRPr lang="es-ES"/>
        </a:p>
      </dgm:t>
    </dgm:pt>
    <dgm:pt modelId="{77B8E16A-AE97-4F57-BD00-C40E1ECDB035}" type="pres">
      <dgm:prSet presAssocID="{BFE30036-3B50-49C4-B02C-2E8E6C698F43}" presName="childTextHidden" presStyleLbl="bgAccFollowNode1" presStyleIdx="2" presStyleCnt="4"/>
      <dgm:spPr/>
      <dgm:t>
        <a:bodyPr/>
        <a:lstStyle/>
        <a:p>
          <a:endParaRPr lang="es-ES"/>
        </a:p>
      </dgm:t>
    </dgm:pt>
    <dgm:pt modelId="{C4136323-6191-4F40-92E5-20C6D27F3ACF}" type="pres">
      <dgm:prSet presAssocID="{BFE30036-3B50-49C4-B02C-2E8E6C698F43}" presName="parentText" presStyleLbl="node1" presStyleIdx="2" presStyleCnt="4">
        <dgm:presLayoutVars>
          <dgm:chMax val="1"/>
          <dgm:bulletEnabled val="1"/>
        </dgm:presLayoutVars>
      </dgm:prSet>
      <dgm:spPr/>
      <dgm:t>
        <a:bodyPr/>
        <a:lstStyle/>
        <a:p>
          <a:endParaRPr lang="es-ES"/>
        </a:p>
      </dgm:t>
    </dgm:pt>
    <dgm:pt modelId="{7F9B37EA-68B4-4FBC-A01B-81C953EFCB12}" type="pres">
      <dgm:prSet presAssocID="{BFE30036-3B50-49C4-B02C-2E8E6C698F43}" presName="aSpace" presStyleCnt="0"/>
      <dgm:spPr/>
      <dgm:t>
        <a:bodyPr/>
        <a:lstStyle/>
        <a:p>
          <a:endParaRPr lang="es-ES"/>
        </a:p>
      </dgm:t>
    </dgm:pt>
    <dgm:pt modelId="{0BC172CF-E1FD-4990-8A18-7019C2433321}" type="pres">
      <dgm:prSet presAssocID="{B9D2044C-3A23-4173-831E-ACC41772CE9B}" presName="compNode" presStyleCnt="0"/>
      <dgm:spPr/>
      <dgm:t>
        <a:bodyPr/>
        <a:lstStyle/>
        <a:p>
          <a:endParaRPr lang="es-ES"/>
        </a:p>
      </dgm:t>
    </dgm:pt>
    <dgm:pt modelId="{F6AFB0FF-FFF5-470C-B9E1-D29ABD6FE5DA}" type="pres">
      <dgm:prSet presAssocID="{B9D2044C-3A23-4173-831E-ACC41772CE9B}" presName="noGeometry" presStyleCnt="0"/>
      <dgm:spPr/>
      <dgm:t>
        <a:bodyPr/>
        <a:lstStyle/>
        <a:p>
          <a:endParaRPr lang="es-ES"/>
        </a:p>
      </dgm:t>
    </dgm:pt>
    <dgm:pt modelId="{80AAA358-6614-4EE5-A79A-468643E67E8E}" type="pres">
      <dgm:prSet presAssocID="{B9D2044C-3A23-4173-831E-ACC41772CE9B}" presName="childTextVisible" presStyleLbl="bgAccFollowNode1" presStyleIdx="3" presStyleCnt="4">
        <dgm:presLayoutVars>
          <dgm:bulletEnabled val="1"/>
        </dgm:presLayoutVars>
      </dgm:prSet>
      <dgm:spPr/>
      <dgm:t>
        <a:bodyPr/>
        <a:lstStyle/>
        <a:p>
          <a:endParaRPr lang="es-ES"/>
        </a:p>
      </dgm:t>
    </dgm:pt>
    <dgm:pt modelId="{2F53A23D-B965-4392-B444-C7868C2D1B41}" type="pres">
      <dgm:prSet presAssocID="{B9D2044C-3A23-4173-831E-ACC41772CE9B}" presName="childTextHidden" presStyleLbl="bgAccFollowNode1" presStyleIdx="3" presStyleCnt="4"/>
      <dgm:spPr/>
      <dgm:t>
        <a:bodyPr/>
        <a:lstStyle/>
        <a:p>
          <a:endParaRPr lang="es-ES"/>
        </a:p>
      </dgm:t>
    </dgm:pt>
    <dgm:pt modelId="{6B92BB55-9C21-4047-9E4D-B8090A95BE0C}" type="pres">
      <dgm:prSet presAssocID="{B9D2044C-3A23-4173-831E-ACC41772CE9B}" presName="parentText" presStyleLbl="node1" presStyleIdx="3" presStyleCnt="4">
        <dgm:presLayoutVars>
          <dgm:chMax val="1"/>
          <dgm:bulletEnabled val="1"/>
        </dgm:presLayoutVars>
      </dgm:prSet>
      <dgm:spPr/>
      <dgm:t>
        <a:bodyPr/>
        <a:lstStyle/>
        <a:p>
          <a:endParaRPr lang="es-ES"/>
        </a:p>
      </dgm:t>
    </dgm:pt>
  </dgm:ptLst>
  <dgm:cxnLst>
    <dgm:cxn modelId="{1F673889-45D2-A849-BFE1-0C03F78EDDF0}" type="presOf" srcId="{B9D2044C-3A23-4173-831E-ACC41772CE9B}" destId="{6B92BB55-9C21-4047-9E4D-B8090A95BE0C}" srcOrd="0" destOrd="0" presId="urn:microsoft.com/office/officeart/2005/8/layout/hProcess6"/>
    <dgm:cxn modelId="{61917EA4-5F85-4ECD-8937-C5C2921823EB}" srcId="{B9D2044C-3A23-4173-831E-ACC41772CE9B}" destId="{8ED8D928-7EFB-4FEB-AC31-92FB9060CA2B}" srcOrd="0" destOrd="0" parTransId="{EBE5C844-AF95-4E5D-B2A5-70FE36B9F98A}" sibTransId="{8377EA16-1080-4D19-812A-660FB5EE75EA}"/>
    <dgm:cxn modelId="{30225427-166F-436A-91C2-7F0A41270D5F}" srcId="{A1C36012-120C-4BAF-9D76-F3B30D0DBFA6}" destId="{B9D2044C-3A23-4173-831E-ACC41772CE9B}" srcOrd="3" destOrd="0" parTransId="{1DF19889-98B2-4B94-8268-5B25FCAB9D51}" sibTransId="{0C2AA9AB-F736-43EC-8E47-54C41CEFFE68}"/>
    <dgm:cxn modelId="{E5EB1238-06D8-4279-920A-F0209B9F2840}" srcId="{A1C36012-120C-4BAF-9D76-F3B30D0DBFA6}" destId="{BFE30036-3B50-49C4-B02C-2E8E6C698F43}" srcOrd="2" destOrd="0" parTransId="{C56E37BB-7ED2-4CA0-A7E4-25E4F0702E8C}" sibTransId="{3F066919-D3AC-4904-AB34-DFC28A128113}"/>
    <dgm:cxn modelId="{A8B04A82-49A7-3A4D-BCB2-D6B98308666B}" type="presOf" srcId="{BFE30036-3B50-49C4-B02C-2E8E6C698F43}" destId="{C4136323-6191-4F40-92E5-20C6D27F3ACF}" srcOrd="0" destOrd="0" presId="urn:microsoft.com/office/officeart/2005/8/layout/hProcess6"/>
    <dgm:cxn modelId="{9B208CE2-F784-B146-A436-0F17F091E00A}" type="presOf" srcId="{ED7B1F12-A0C2-4E4B-AD51-39A1D203B846}" destId="{8935A0A1-DE84-4526-A4EC-65572A9D0BB0}" srcOrd="0" destOrd="0" presId="urn:microsoft.com/office/officeart/2005/8/layout/hProcess6"/>
    <dgm:cxn modelId="{F4FC7F7A-DCA8-034F-A2C5-396AD03B668D}" type="presOf" srcId="{3774C7EC-76E8-45D6-8362-A58BD50F1018}" destId="{F63958A8-CFD9-4C21-BB50-3425D0A060B8}" srcOrd="0" destOrd="0" presId="urn:microsoft.com/office/officeart/2005/8/layout/hProcess6"/>
    <dgm:cxn modelId="{0C4CD1F5-0F1C-4EAB-B92E-CF8C27D5D913}" srcId="{CF81A0FD-CEB0-4302-A882-4D4C640FA452}" destId="{3774C7EC-76E8-45D6-8362-A58BD50F1018}" srcOrd="0" destOrd="0" parTransId="{F4F37871-5345-4FFD-AC3D-4B15E0065263}" sibTransId="{B9BE085D-E200-47B3-A26F-9B382C7AB674}"/>
    <dgm:cxn modelId="{167A76BD-62F5-9548-8250-A04363E09A57}" type="presOf" srcId="{CF81A0FD-CEB0-4302-A882-4D4C640FA452}" destId="{6F6FB13F-A86F-4BF6-9EF0-5AD4D4FA1D7C}" srcOrd="0" destOrd="0" presId="urn:microsoft.com/office/officeart/2005/8/layout/hProcess6"/>
    <dgm:cxn modelId="{6458ABCD-B8F0-4ABA-81B8-217E3E394948}" srcId="{A1C36012-120C-4BAF-9D76-F3B30D0DBFA6}" destId="{CF81A0FD-CEB0-4302-A882-4D4C640FA452}" srcOrd="1" destOrd="0" parTransId="{71268713-3361-4FCB-BB0F-4B4FC6FC457E}" sibTransId="{9FA064A6-4774-4AD7-A228-01646054E830}"/>
    <dgm:cxn modelId="{BB9663E9-C9C5-664B-B523-1F19BA599DD4}" type="presOf" srcId="{FF0505D5-5E60-4EF3-A0B5-858B79E7C699}" destId="{E149A94C-7F94-4436-B85B-E48F469E7915}" srcOrd="0" destOrd="0" presId="urn:microsoft.com/office/officeart/2005/8/layout/hProcess6"/>
    <dgm:cxn modelId="{B2490D62-890E-5F4D-92BC-EBE310480D1C}" type="presOf" srcId="{3774C7EC-76E8-45D6-8362-A58BD50F1018}" destId="{05EC87E8-2B07-482D-A1E6-433974E8F350}" srcOrd="1" destOrd="0" presId="urn:microsoft.com/office/officeart/2005/8/layout/hProcess6"/>
    <dgm:cxn modelId="{420BF70B-5830-DC42-847F-0C56B1D4365E}" type="presOf" srcId="{2541B572-38A5-4F80-ACAC-99BA0101FEDA}" destId="{77B8E16A-AE97-4F57-BD00-C40E1ECDB035}" srcOrd="1" destOrd="0" presId="urn:microsoft.com/office/officeart/2005/8/layout/hProcess6"/>
    <dgm:cxn modelId="{460E243B-7CDE-4366-80CF-132EFB784AF8}" srcId="{A1C36012-120C-4BAF-9D76-F3B30D0DBFA6}" destId="{ED7B1F12-A0C2-4E4B-AD51-39A1D203B846}" srcOrd="0" destOrd="0" parTransId="{4CF69680-9A83-48C7-878D-B9147D80F31C}" sibTransId="{893E93CC-47E5-443E-87E3-A3851DCD40B8}"/>
    <dgm:cxn modelId="{2F3B27D3-EBCA-E843-98B7-D37FA9CF1C62}" type="presOf" srcId="{FF0505D5-5E60-4EF3-A0B5-858B79E7C699}" destId="{E5BBF2A7-24B7-4F84-A7B8-52871BF19963}" srcOrd="1" destOrd="0" presId="urn:microsoft.com/office/officeart/2005/8/layout/hProcess6"/>
    <dgm:cxn modelId="{B0400529-DF88-7047-A2D6-550E89D60CDC}" type="presOf" srcId="{A1C36012-120C-4BAF-9D76-F3B30D0DBFA6}" destId="{8D1ECC1A-9EAF-4530-BDEC-C493DF9A4135}" srcOrd="0" destOrd="0" presId="urn:microsoft.com/office/officeart/2005/8/layout/hProcess6"/>
    <dgm:cxn modelId="{C75D848D-61CD-4F9B-8E94-1EAC4615EA28}" srcId="{BFE30036-3B50-49C4-B02C-2E8E6C698F43}" destId="{2541B572-38A5-4F80-ACAC-99BA0101FEDA}" srcOrd="0" destOrd="0" parTransId="{0EC5365B-D259-491D-B907-BB3BA7ABFA0B}" sibTransId="{7A5FBE2D-7B2A-4844-9384-D3A20F4C9A4E}"/>
    <dgm:cxn modelId="{DA5C4C3E-E106-3E4A-B204-FC51D21E9668}" type="presOf" srcId="{8ED8D928-7EFB-4FEB-AC31-92FB9060CA2B}" destId="{80AAA358-6614-4EE5-A79A-468643E67E8E}" srcOrd="0" destOrd="0" presId="urn:microsoft.com/office/officeart/2005/8/layout/hProcess6"/>
    <dgm:cxn modelId="{E616EED8-A603-42F9-B10F-AB0DDB4091B1}" srcId="{ED7B1F12-A0C2-4E4B-AD51-39A1D203B846}" destId="{FF0505D5-5E60-4EF3-A0B5-858B79E7C699}" srcOrd="0" destOrd="0" parTransId="{E801886D-2D3A-4908-9B96-F2676E39AC7E}" sibTransId="{E59DF3A6-6B98-404A-815F-06DBA73C4588}"/>
    <dgm:cxn modelId="{ED1F90C7-CC59-3C43-A1B8-B84EFC7B8065}" type="presOf" srcId="{2541B572-38A5-4F80-ACAC-99BA0101FEDA}" destId="{85C49727-F061-4AF2-B563-306360A0589A}" srcOrd="0" destOrd="0" presId="urn:microsoft.com/office/officeart/2005/8/layout/hProcess6"/>
    <dgm:cxn modelId="{377E1029-3C71-3849-9B86-FA3A6BEBAD0B}" type="presOf" srcId="{8ED8D928-7EFB-4FEB-AC31-92FB9060CA2B}" destId="{2F53A23D-B965-4392-B444-C7868C2D1B41}" srcOrd="1" destOrd="0" presId="urn:microsoft.com/office/officeart/2005/8/layout/hProcess6"/>
    <dgm:cxn modelId="{F5CD548B-8856-914F-9D62-18ECB965E3B6}" type="presParOf" srcId="{8D1ECC1A-9EAF-4530-BDEC-C493DF9A4135}" destId="{3947AC68-1854-403D-8742-C0384ADC94A9}" srcOrd="0" destOrd="0" presId="urn:microsoft.com/office/officeart/2005/8/layout/hProcess6"/>
    <dgm:cxn modelId="{ED001AAE-A144-6647-AB69-6F25709CC853}" type="presParOf" srcId="{3947AC68-1854-403D-8742-C0384ADC94A9}" destId="{51FEE83E-7DD7-4ACA-A27D-05128290C01A}" srcOrd="0" destOrd="0" presId="urn:microsoft.com/office/officeart/2005/8/layout/hProcess6"/>
    <dgm:cxn modelId="{8341C4F9-D762-8C43-9BD4-43E99A523432}" type="presParOf" srcId="{3947AC68-1854-403D-8742-C0384ADC94A9}" destId="{E149A94C-7F94-4436-B85B-E48F469E7915}" srcOrd="1" destOrd="0" presId="urn:microsoft.com/office/officeart/2005/8/layout/hProcess6"/>
    <dgm:cxn modelId="{9D646762-342C-D647-9487-3934AB3B58B1}" type="presParOf" srcId="{3947AC68-1854-403D-8742-C0384ADC94A9}" destId="{E5BBF2A7-24B7-4F84-A7B8-52871BF19963}" srcOrd="2" destOrd="0" presId="urn:microsoft.com/office/officeart/2005/8/layout/hProcess6"/>
    <dgm:cxn modelId="{40D4789C-735B-524E-9FB7-30E4E4A36A72}" type="presParOf" srcId="{3947AC68-1854-403D-8742-C0384ADC94A9}" destId="{8935A0A1-DE84-4526-A4EC-65572A9D0BB0}" srcOrd="3" destOrd="0" presId="urn:microsoft.com/office/officeart/2005/8/layout/hProcess6"/>
    <dgm:cxn modelId="{1DDDA798-0CD8-884C-ACDF-8EA7A9704901}" type="presParOf" srcId="{8D1ECC1A-9EAF-4530-BDEC-C493DF9A4135}" destId="{48888441-BF13-4862-A833-8255D9CE8358}" srcOrd="1" destOrd="0" presId="urn:microsoft.com/office/officeart/2005/8/layout/hProcess6"/>
    <dgm:cxn modelId="{5BE2DBEB-54F8-C042-8F77-1F395EEBFC83}" type="presParOf" srcId="{8D1ECC1A-9EAF-4530-BDEC-C493DF9A4135}" destId="{8A7CE31A-752D-4042-A4B7-20A987773F8D}" srcOrd="2" destOrd="0" presId="urn:microsoft.com/office/officeart/2005/8/layout/hProcess6"/>
    <dgm:cxn modelId="{EE1DAAF1-A6D5-D342-954A-2CC3DF17B004}" type="presParOf" srcId="{8A7CE31A-752D-4042-A4B7-20A987773F8D}" destId="{57330D3A-9ABC-454C-A0A7-444E8E14E095}" srcOrd="0" destOrd="0" presId="urn:microsoft.com/office/officeart/2005/8/layout/hProcess6"/>
    <dgm:cxn modelId="{88866C9F-3874-3B4A-ADF1-0A1A31903992}" type="presParOf" srcId="{8A7CE31A-752D-4042-A4B7-20A987773F8D}" destId="{F63958A8-CFD9-4C21-BB50-3425D0A060B8}" srcOrd="1" destOrd="0" presId="urn:microsoft.com/office/officeart/2005/8/layout/hProcess6"/>
    <dgm:cxn modelId="{3209D77C-C185-864E-B4F2-7E0515FFD1D4}" type="presParOf" srcId="{8A7CE31A-752D-4042-A4B7-20A987773F8D}" destId="{05EC87E8-2B07-482D-A1E6-433974E8F350}" srcOrd="2" destOrd="0" presId="urn:microsoft.com/office/officeart/2005/8/layout/hProcess6"/>
    <dgm:cxn modelId="{92DD5DA9-8A1C-B34D-825D-093F440BC93F}" type="presParOf" srcId="{8A7CE31A-752D-4042-A4B7-20A987773F8D}" destId="{6F6FB13F-A86F-4BF6-9EF0-5AD4D4FA1D7C}" srcOrd="3" destOrd="0" presId="urn:microsoft.com/office/officeart/2005/8/layout/hProcess6"/>
    <dgm:cxn modelId="{D19F9EA7-4DB4-FD4E-A92C-4E25C049179A}" type="presParOf" srcId="{8D1ECC1A-9EAF-4530-BDEC-C493DF9A4135}" destId="{9A6F637D-70FC-4BF6-9E54-952AF9E0329B}" srcOrd="3" destOrd="0" presId="urn:microsoft.com/office/officeart/2005/8/layout/hProcess6"/>
    <dgm:cxn modelId="{06A21A33-750C-E645-9F3C-A65F51C8AF3E}" type="presParOf" srcId="{8D1ECC1A-9EAF-4530-BDEC-C493DF9A4135}" destId="{30D02FC3-F2D4-4665-B501-06D4366CAE24}" srcOrd="4" destOrd="0" presId="urn:microsoft.com/office/officeart/2005/8/layout/hProcess6"/>
    <dgm:cxn modelId="{2BD4F249-EBA9-0645-9386-F0367AEDBB91}" type="presParOf" srcId="{30D02FC3-F2D4-4665-B501-06D4366CAE24}" destId="{303B0E06-573C-4B03-975B-8A1E08B128FD}" srcOrd="0" destOrd="0" presId="urn:microsoft.com/office/officeart/2005/8/layout/hProcess6"/>
    <dgm:cxn modelId="{B648F4F6-6C61-8748-9DD5-23D35C81BD6C}" type="presParOf" srcId="{30D02FC3-F2D4-4665-B501-06D4366CAE24}" destId="{85C49727-F061-4AF2-B563-306360A0589A}" srcOrd="1" destOrd="0" presId="urn:microsoft.com/office/officeart/2005/8/layout/hProcess6"/>
    <dgm:cxn modelId="{D9B3251F-0FB5-6242-8DD4-BF2D0E4D2BFB}" type="presParOf" srcId="{30D02FC3-F2D4-4665-B501-06D4366CAE24}" destId="{77B8E16A-AE97-4F57-BD00-C40E1ECDB035}" srcOrd="2" destOrd="0" presId="urn:microsoft.com/office/officeart/2005/8/layout/hProcess6"/>
    <dgm:cxn modelId="{F61F3C68-E6B8-0E4F-A6C9-5A300819E554}" type="presParOf" srcId="{30D02FC3-F2D4-4665-B501-06D4366CAE24}" destId="{C4136323-6191-4F40-92E5-20C6D27F3ACF}" srcOrd="3" destOrd="0" presId="urn:microsoft.com/office/officeart/2005/8/layout/hProcess6"/>
    <dgm:cxn modelId="{4216596E-FAE1-1243-8358-8ECA1AC31172}" type="presParOf" srcId="{8D1ECC1A-9EAF-4530-BDEC-C493DF9A4135}" destId="{7F9B37EA-68B4-4FBC-A01B-81C953EFCB12}" srcOrd="5" destOrd="0" presId="urn:microsoft.com/office/officeart/2005/8/layout/hProcess6"/>
    <dgm:cxn modelId="{E72FA75C-4D53-8741-BB67-0550E6EFD898}" type="presParOf" srcId="{8D1ECC1A-9EAF-4530-BDEC-C493DF9A4135}" destId="{0BC172CF-E1FD-4990-8A18-7019C2433321}" srcOrd="6" destOrd="0" presId="urn:microsoft.com/office/officeart/2005/8/layout/hProcess6"/>
    <dgm:cxn modelId="{E96E4E1A-FDDB-6E4B-A0F0-14B04D3BFF7F}" type="presParOf" srcId="{0BC172CF-E1FD-4990-8A18-7019C2433321}" destId="{F6AFB0FF-FFF5-470C-B9E1-D29ABD6FE5DA}" srcOrd="0" destOrd="0" presId="urn:microsoft.com/office/officeart/2005/8/layout/hProcess6"/>
    <dgm:cxn modelId="{8FC3BBBA-8C33-0244-A4B3-E84F5211B4DF}" type="presParOf" srcId="{0BC172CF-E1FD-4990-8A18-7019C2433321}" destId="{80AAA358-6614-4EE5-A79A-468643E67E8E}" srcOrd="1" destOrd="0" presId="urn:microsoft.com/office/officeart/2005/8/layout/hProcess6"/>
    <dgm:cxn modelId="{73FDAF2F-6332-2143-BD0A-EEEA3A63AD7A}" type="presParOf" srcId="{0BC172CF-E1FD-4990-8A18-7019C2433321}" destId="{2F53A23D-B965-4392-B444-C7868C2D1B41}" srcOrd="2" destOrd="0" presId="urn:microsoft.com/office/officeart/2005/8/layout/hProcess6"/>
    <dgm:cxn modelId="{3029D25B-1774-AC47-A0CE-EAC993175BDB}" type="presParOf" srcId="{0BC172CF-E1FD-4990-8A18-7019C2433321}" destId="{6B92BB55-9C21-4047-9E4D-B8090A95BE0C}" srcOrd="3" destOrd="0" presId="urn:microsoft.com/office/officeart/2005/8/layout/hProcess6"/>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49A94C-7F94-4436-B85B-E48F469E7915}">
      <dsp:nvSpPr>
        <dsp:cNvPr id="0" name=""/>
        <dsp:cNvSpPr/>
      </dsp:nvSpPr>
      <dsp:spPr>
        <a:xfrm>
          <a:off x="421735" y="458418"/>
          <a:ext cx="1669586" cy="1459428"/>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CL" sz="1400" kern="1200" dirty="0" smtClean="0"/>
            <a:t>Chile se incorpora a OGP</a:t>
          </a:r>
          <a:endParaRPr lang="es-ES" sz="1400" kern="1200" dirty="0"/>
        </a:p>
      </dsp:txBody>
      <dsp:txXfrm>
        <a:off x="839132" y="458418"/>
        <a:ext cx="1252190" cy="1459428"/>
      </dsp:txXfrm>
    </dsp:sp>
    <dsp:sp modelId="{8935A0A1-DE84-4526-A4EC-65572A9D0BB0}">
      <dsp:nvSpPr>
        <dsp:cNvPr id="0" name=""/>
        <dsp:cNvSpPr/>
      </dsp:nvSpPr>
      <dsp:spPr>
        <a:xfrm>
          <a:off x="4339" y="770735"/>
          <a:ext cx="834793" cy="8347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t>2011</a:t>
          </a:r>
          <a:endParaRPr lang="es-ES" sz="1900" kern="1200" dirty="0"/>
        </a:p>
      </dsp:txBody>
      <dsp:txXfrm>
        <a:off x="4339" y="770735"/>
        <a:ext cx="834793" cy="834793"/>
      </dsp:txXfrm>
    </dsp:sp>
    <dsp:sp modelId="{F63958A8-CFD9-4C21-BB50-3425D0A060B8}">
      <dsp:nvSpPr>
        <dsp:cNvPr id="0" name=""/>
        <dsp:cNvSpPr/>
      </dsp:nvSpPr>
      <dsp:spPr>
        <a:xfrm>
          <a:off x="2613068" y="458418"/>
          <a:ext cx="1669586" cy="1459428"/>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CL" sz="1400" kern="1200" dirty="0" smtClean="0"/>
            <a:t>1° Plan de Acción</a:t>
          </a:r>
          <a:endParaRPr lang="es-ES" sz="1400" kern="1200" dirty="0"/>
        </a:p>
      </dsp:txBody>
      <dsp:txXfrm>
        <a:off x="3030464" y="458418"/>
        <a:ext cx="1252190" cy="1459428"/>
      </dsp:txXfrm>
    </dsp:sp>
    <dsp:sp modelId="{6F6FB13F-A86F-4BF6-9EF0-5AD4D4FA1D7C}">
      <dsp:nvSpPr>
        <dsp:cNvPr id="0" name=""/>
        <dsp:cNvSpPr/>
      </dsp:nvSpPr>
      <dsp:spPr>
        <a:xfrm>
          <a:off x="2195671" y="770735"/>
          <a:ext cx="834793" cy="8347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t>2012</a:t>
          </a:r>
          <a:endParaRPr lang="es-ES" sz="1900" kern="1200" dirty="0"/>
        </a:p>
      </dsp:txBody>
      <dsp:txXfrm>
        <a:off x="2195671" y="770735"/>
        <a:ext cx="834793" cy="834793"/>
      </dsp:txXfrm>
    </dsp:sp>
    <dsp:sp modelId="{85C49727-F061-4AF2-B563-306360A0589A}">
      <dsp:nvSpPr>
        <dsp:cNvPr id="0" name=""/>
        <dsp:cNvSpPr/>
      </dsp:nvSpPr>
      <dsp:spPr>
        <a:xfrm>
          <a:off x="4804400" y="458418"/>
          <a:ext cx="1669586" cy="1459428"/>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CL" sz="1400" kern="1200" dirty="0" smtClean="0"/>
            <a:t>Encuentro Regional OGP, Santiago.</a:t>
          </a:r>
          <a:endParaRPr lang="es-ES" sz="1400" kern="1200" dirty="0"/>
        </a:p>
      </dsp:txBody>
      <dsp:txXfrm>
        <a:off x="5221797" y="458418"/>
        <a:ext cx="1252190" cy="1459428"/>
      </dsp:txXfrm>
    </dsp:sp>
    <dsp:sp modelId="{C4136323-6191-4F40-92E5-20C6D27F3ACF}">
      <dsp:nvSpPr>
        <dsp:cNvPr id="0" name=""/>
        <dsp:cNvSpPr/>
      </dsp:nvSpPr>
      <dsp:spPr>
        <a:xfrm>
          <a:off x="4387004" y="770735"/>
          <a:ext cx="834793" cy="8347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t>2013</a:t>
          </a:r>
          <a:endParaRPr lang="es-ES" sz="1900" kern="1200" dirty="0"/>
        </a:p>
      </dsp:txBody>
      <dsp:txXfrm>
        <a:off x="4387004" y="770735"/>
        <a:ext cx="834793" cy="834793"/>
      </dsp:txXfrm>
    </dsp:sp>
    <dsp:sp modelId="{80AAA358-6614-4EE5-A79A-468643E67E8E}">
      <dsp:nvSpPr>
        <dsp:cNvPr id="0" name=""/>
        <dsp:cNvSpPr/>
      </dsp:nvSpPr>
      <dsp:spPr>
        <a:xfrm>
          <a:off x="6995733" y="458418"/>
          <a:ext cx="1669586" cy="1459428"/>
        </a:xfrm>
        <a:prstGeom prst="rightArrow">
          <a:avLst>
            <a:gd name="adj1" fmla="val 70000"/>
            <a:gd name="adj2" fmla="val 5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CL" sz="1400" kern="1200" dirty="0" smtClean="0"/>
            <a:t>2° Plan de Acción</a:t>
          </a:r>
          <a:endParaRPr lang="es-ES" sz="1400" kern="1200" dirty="0"/>
        </a:p>
      </dsp:txBody>
      <dsp:txXfrm>
        <a:off x="7413129" y="458418"/>
        <a:ext cx="1252190" cy="1459428"/>
      </dsp:txXfrm>
    </dsp:sp>
    <dsp:sp modelId="{6B92BB55-9C21-4047-9E4D-B8090A95BE0C}">
      <dsp:nvSpPr>
        <dsp:cNvPr id="0" name=""/>
        <dsp:cNvSpPr/>
      </dsp:nvSpPr>
      <dsp:spPr>
        <a:xfrm>
          <a:off x="6578336" y="770735"/>
          <a:ext cx="834793" cy="83479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L" sz="1900" kern="1200" dirty="0" smtClean="0"/>
            <a:t>2013-2014</a:t>
          </a:r>
          <a:endParaRPr lang="es-ES" sz="1900" kern="1200" dirty="0"/>
        </a:p>
      </dsp:txBody>
      <dsp:txXfrm>
        <a:off x="6578336" y="770735"/>
        <a:ext cx="834793" cy="8347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0A28AA-D2CC-B545-AF93-5DE8A443B0F9}" type="datetimeFigureOut">
              <a:rPr lang="es-ES" smtClean="0"/>
              <a:pPr/>
              <a:t>19/10/2015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2A8DC-8AE8-654F-8D4F-7FBAE62EB7D9}" type="slidenum">
              <a:rPr lang="es-ES" smtClean="0"/>
              <a:pPr/>
              <a:t>‹Nº›</a:t>
            </a:fld>
            <a:endParaRPr lang="es-ES"/>
          </a:p>
        </p:txBody>
      </p:sp>
    </p:spTree>
    <p:extLst>
      <p:ext uri="{BB962C8B-B14F-4D97-AF65-F5344CB8AC3E}">
        <p14:creationId xmlns:p14="http://schemas.microsoft.com/office/powerpoint/2010/main" xmlns="" val="4076080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15B47-BE8C-B44A-B90A-B137004A1581}" type="datetimeFigureOut">
              <a:rPr lang="es-ES" smtClean="0"/>
              <a:pPr/>
              <a:t>19/10/2015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CE1F7-C8BE-5A46-BC32-2902BC2196C8}" type="slidenum">
              <a:rPr lang="es-ES" smtClean="0"/>
              <a:pPr/>
              <a:t>‹Nº›</a:t>
            </a:fld>
            <a:endParaRPr lang="es-ES"/>
          </a:p>
        </p:txBody>
      </p:sp>
    </p:spTree>
    <p:extLst>
      <p:ext uri="{BB962C8B-B14F-4D97-AF65-F5344CB8AC3E}">
        <p14:creationId xmlns:p14="http://schemas.microsoft.com/office/powerpoint/2010/main" xmlns="" val="2716364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Código</a:t>
            </a:r>
            <a:r>
              <a:rPr lang="es-CL" baseline="0" dirty="0" smtClean="0"/>
              <a:t> Iberoamericano de Buen Gobierno (Montevideo: CLAD, 2006).</a:t>
            </a:r>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 Ramírez-Alujas, 2011: 101).</a:t>
            </a:r>
          </a:p>
          <a:p>
            <a:endParaRPr lang="es-ES" dirty="0"/>
          </a:p>
        </p:txBody>
      </p:sp>
      <p:sp>
        <p:nvSpPr>
          <p:cNvPr id="4" name="3 Marcador de número de diapositiva"/>
          <p:cNvSpPr>
            <a:spLocks noGrp="1"/>
          </p:cNvSpPr>
          <p:nvPr>
            <p:ph type="sldNum" sz="quarter" idx="10"/>
          </p:nvPr>
        </p:nvSpPr>
        <p:spPr/>
        <p:txBody>
          <a:bodyPr/>
          <a:lstStyle/>
          <a:p>
            <a:fld id="{4F8BF068-1D22-46B6-B067-4A054C88A1FA}"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Mensaje:</a:t>
            </a:r>
          </a:p>
          <a:p>
            <a:pPr marL="171703" indent="-171703">
              <a:buFont typeface="Arial"/>
              <a:buChar char="•"/>
            </a:pPr>
            <a:r>
              <a:rPr lang="es-ES" dirty="0" err="1" smtClean="0"/>
              <a:t>ChileAtiende</a:t>
            </a:r>
            <a:r>
              <a:rPr lang="es-ES" dirty="0" smtClean="0"/>
              <a:t>, la red </a:t>
            </a:r>
            <a:r>
              <a:rPr lang="es-ES" dirty="0" err="1" smtClean="0"/>
              <a:t>multiservicios</a:t>
            </a:r>
            <a:r>
              <a:rPr lang="es-ES" dirty="0" smtClean="0"/>
              <a:t> del Estado,</a:t>
            </a:r>
            <a:r>
              <a:rPr lang="es-ES" baseline="0" dirty="0" smtClean="0"/>
              <a:t> cuenta con tres canales. El primero de ellos, el canal presencial, cuenta con 192  puntos de atención presenciales, con lo que un 75% de los chilenos cuenta con una sucursal </a:t>
            </a:r>
            <a:r>
              <a:rPr lang="es-ES" baseline="0" dirty="0" err="1" smtClean="0"/>
              <a:t>ChileAtiende</a:t>
            </a:r>
            <a:r>
              <a:rPr lang="es-ES" baseline="0" dirty="0" smtClean="0"/>
              <a:t> en su comuna.</a:t>
            </a:r>
          </a:p>
          <a:p>
            <a:pPr marL="171703" indent="-171703">
              <a:buFont typeface="Arial"/>
              <a:buChar char="•"/>
            </a:pPr>
            <a:endParaRPr lang="es-ES" baseline="0" dirty="0" smtClean="0"/>
          </a:p>
          <a:p>
            <a:pPr marL="171703" indent="-171703">
              <a:buFont typeface="Arial"/>
              <a:buChar char="•"/>
            </a:pPr>
            <a:r>
              <a:rPr lang="es-ES" baseline="0" dirty="0" smtClean="0"/>
              <a:t>Estos puntos de atención ofrecen más de 158 productos de 24 instituciones distintas, como IPS, </a:t>
            </a:r>
            <a:r>
              <a:rPr lang="es-ES" baseline="0" dirty="0" err="1" smtClean="0"/>
              <a:t>Sernac</a:t>
            </a:r>
            <a:r>
              <a:rPr lang="es-ES" baseline="0" dirty="0" smtClean="0"/>
              <a:t>, </a:t>
            </a:r>
            <a:r>
              <a:rPr lang="es-ES" baseline="0" dirty="0" err="1" smtClean="0"/>
              <a:t>Mineduc</a:t>
            </a:r>
            <a:r>
              <a:rPr lang="es-ES" baseline="0" dirty="0" smtClean="0"/>
              <a:t>, </a:t>
            </a:r>
            <a:r>
              <a:rPr lang="es-ES" baseline="0" dirty="0" err="1" smtClean="0"/>
              <a:t>Fonasa</a:t>
            </a:r>
            <a:r>
              <a:rPr lang="es-ES" baseline="0" dirty="0" smtClean="0"/>
              <a:t> y </a:t>
            </a:r>
            <a:r>
              <a:rPr lang="es-ES" baseline="0" dirty="0" err="1" smtClean="0"/>
              <a:t>Servel</a:t>
            </a:r>
            <a:r>
              <a:rPr lang="es-ES" baseline="0" dirty="0" smtClean="0"/>
              <a:t>, entre otros</a:t>
            </a:r>
            <a:endParaRPr lang="es-ES" dirty="0"/>
          </a:p>
        </p:txBody>
      </p:sp>
      <p:sp>
        <p:nvSpPr>
          <p:cNvPr id="4" name="Marcador de número de diapositiva 3"/>
          <p:cNvSpPr>
            <a:spLocks noGrp="1"/>
          </p:cNvSpPr>
          <p:nvPr>
            <p:ph type="sldNum" sz="quarter" idx="10"/>
          </p:nvPr>
        </p:nvSpPr>
        <p:spPr/>
        <p:txBody>
          <a:bodyPr/>
          <a:lstStyle/>
          <a:p>
            <a:fld id="{ABE25D8B-CDE7-7441-A15F-4084AAB49EBF}" type="slidenum">
              <a:rPr lang="es-ES" smtClean="0"/>
              <a:pPr/>
              <a:t>11</a:t>
            </a:fld>
            <a:endParaRPr lang="es-ES"/>
          </a:p>
        </p:txBody>
      </p:sp>
    </p:spTree>
    <p:extLst>
      <p:ext uri="{BB962C8B-B14F-4D97-AF65-F5344CB8AC3E}">
        <p14:creationId xmlns:p14="http://schemas.microsoft.com/office/powerpoint/2010/main" xmlns="" val="104186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BE25D8B-CDE7-7441-A15F-4084AAB49EBF}" type="slidenum">
              <a:rPr lang="es-ES" smtClean="0"/>
              <a:pPr/>
              <a:t>12</a:t>
            </a:fld>
            <a:endParaRPr lang="es-ES"/>
          </a:p>
        </p:txBody>
      </p:sp>
    </p:spTree>
    <p:extLst>
      <p:ext uri="{BB962C8B-B14F-4D97-AF65-F5344CB8AC3E}">
        <p14:creationId xmlns:p14="http://schemas.microsoft.com/office/powerpoint/2010/main" xmlns="" val="3683143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0080D6D-671E-8A4E-A3FB-E05C16B7289C}" type="datetime1">
              <a:rPr lang="es-CL" smtClean="0"/>
              <a:pPr/>
              <a:t>19-10-2015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2804955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B876CBD-40DF-AF44-84D2-311387DAA8CD}" type="datetime1">
              <a:rPr lang="es-CL" smtClean="0"/>
              <a:pPr/>
              <a:t>19-10-2015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224428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5EF65FE-4472-2E44-8502-982489C9D536}" type="datetime1">
              <a:rPr lang="es-CL" smtClean="0"/>
              <a:pPr/>
              <a:t>19-10-2015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31827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2CE4AB51-C3CA-4BD8-8261-702C68B678F2}"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821234035"/>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77FB4049-B8C4-4C25-8BBD-9BC79238B276}"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358990461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55862A44-A515-4D38-929F-F2A7BC3DC020}"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693595508"/>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0813" y="1479550"/>
            <a:ext cx="40100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3238" y="1479550"/>
            <a:ext cx="40116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8605335B-65A0-4CFA-94E2-92A30EE2D730}"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7964949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8" name="Rectangle 4"/>
          <p:cNvSpPr>
            <a:spLocks noGrp="1" noChangeArrowheads="1"/>
          </p:cNvSpPr>
          <p:nvPr>
            <p:ph type="sldNum" idx="11"/>
          </p:nvPr>
        </p:nvSpPr>
        <p:spPr>
          <a:ln/>
        </p:spPr>
        <p:txBody>
          <a:bodyPr/>
          <a:lstStyle>
            <a:lvl1pPr>
              <a:defRPr/>
            </a:lvl1pPr>
          </a:lstStyle>
          <a:p>
            <a:pPr>
              <a:defRPr/>
            </a:pPr>
            <a:fld id="{047BCA77-B76D-4FA7-8A97-BA7030AC66E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8440290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4" name="Rectangle 4"/>
          <p:cNvSpPr>
            <a:spLocks noGrp="1" noChangeArrowheads="1"/>
          </p:cNvSpPr>
          <p:nvPr>
            <p:ph type="sldNum" idx="11"/>
          </p:nvPr>
        </p:nvSpPr>
        <p:spPr>
          <a:ln/>
        </p:spPr>
        <p:txBody>
          <a:bodyPr/>
          <a:lstStyle>
            <a:lvl1pPr>
              <a:defRPr/>
            </a:lvl1pPr>
          </a:lstStyle>
          <a:p>
            <a:pPr>
              <a:defRPr/>
            </a:pPr>
            <a:fld id="{85643830-1B55-4807-9D43-253AC8590D0F}"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236917272"/>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3" name="Rectangle 4"/>
          <p:cNvSpPr>
            <a:spLocks noGrp="1" noChangeArrowheads="1"/>
          </p:cNvSpPr>
          <p:nvPr>
            <p:ph type="sldNum" idx="11"/>
          </p:nvPr>
        </p:nvSpPr>
        <p:spPr>
          <a:ln/>
        </p:spPr>
        <p:txBody>
          <a:bodyPr/>
          <a:lstStyle>
            <a:lvl1pPr>
              <a:defRPr/>
            </a:lvl1pPr>
          </a:lstStyle>
          <a:p>
            <a:pPr>
              <a:defRPr/>
            </a:pPr>
            <a:fld id="{F5126343-F3C8-4A4C-B9FF-C72CF80E246C}"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410448771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0A7FC12F-536F-4693-A3FD-E15C505865B2}"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48523342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9CA10501-6E62-1E43-9A63-3D1DA005705C}" type="datetime1">
              <a:rPr lang="es-CL" smtClean="0"/>
              <a:pPr/>
              <a:t>19-10-2015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377209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145C88D6-1902-4B6A-B6E8-C4331B20B0B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3265672785"/>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97AC4B66-3382-4C39-A70E-285FB0BF528A}"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333121846"/>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1738" y="150813"/>
            <a:ext cx="2043112" cy="5853112"/>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0813" y="150813"/>
            <a:ext cx="5978525"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DA8FA4F1-3721-4225-ACD5-8F1A832EB02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692228955"/>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2CE4AB51-C3CA-4BD8-8261-702C68B678F2}"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260309697"/>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77FB4049-B8C4-4C25-8BBD-9BC79238B276}"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718974714"/>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55862A44-A515-4D38-929F-F2A7BC3DC020}"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602900144"/>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0813" y="1479550"/>
            <a:ext cx="40100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3238" y="1479550"/>
            <a:ext cx="40116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8605335B-65A0-4CFA-94E2-92A30EE2D730}"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3495659693"/>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8" name="Rectangle 4"/>
          <p:cNvSpPr>
            <a:spLocks noGrp="1" noChangeArrowheads="1"/>
          </p:cNvSpPr>
          <p:nvPr>
            <p:ph type="sldNum" idx="11"/>
          </p:nvPr>
        </p:nvSpPr>
        <p:spPr>
          <a:ln/>
        </p:spPr>
        <p:txBody>
          <a:bodyPr/>
          <a:lstStyle>
            <a:lvl1pPr>
              <a:defRPr/>
            </a:lvl1pPr>
          </a:lstStyle>
          <a:p>
            <a:pPr>
              <a:defRPr/>
            </a:pPr>
            <a:fld id="{047BCA77-B76D-4FA7-8A97-BA7030AC66E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792377451"/>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4" name="Rectangle 4"/>
          <p:cNvSpPr>
            <a:spLocks noGrp="1" noChangeArrowheads="1"/>
          </p:cNvSpPr>
          <p:nvPr>
            <p:ph type="sldNum" idx="11"/>
          </p:nvPr>
        </p:nvSpPr>
        <p:spPr>
          <a:ln/>
        </p:spPr>
        <p:txBody>
          <a:bodyPr/>
          <a:lstStyle>
            <a:lvl1pPr>
              <a:defRPr/>
            </a:lvl1pPr>
          </a:lstStyle>
          <a:p>
            <a:pPr>
              <a:defRPr/>
            </a:pPr>
            <a:fld id="{85643830-1B55-4807-9D43-253AC8590D0F}"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410499670"/>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3" name="Rectangle 4"/>
          <p:cNvSpPr>
            <a:spLocks noGrp="1" noChangeArrowheads="1"/>
          </p:cNvSpPr>
          <p:nvPr>
            <p:ph type="sldNum" idx="11"/>
          </p:nvPr>
        </p:nvSpPr>
        <p:spPr>
          <a:ln/>
        </p:spPr>
        <p:txBody>
          <a:bodyPr/>
          <a:lstStyle>
            <a:lvl1pPr>
              <a:defRPr/>
            </a:lvl1pPr>
          </a:lstStyle>
          <a:p>
            <a:pPr>
              <a:defRPr/>
            </a:pPr>
            <a:fld id="{F5126343-F3C8-4A4C-B9FF-C72CF80E246C}"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353488994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6DC8D441-1DC8-AB43-A6EF-D90844EB46E5}" type="datetime1">
              <a:rPr lang="es-CL" smtClean="0"/>
              <a:pPr/>
              <a:t>19-10-2015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4075967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0A7FC12F-536F-4693-A3FD-E15C505865B2}"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664781883"/>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145C88D6-1902-4B6A-B6E8-C4331B20B0B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598888042"/>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97AC4B66-3382-4C39-A70E-285FB0BF528A}"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743543895"/>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1738" y="150813"/>
            <a:ext cx="2043112" cy="5853112"/>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0813" y="150813"/>
            <a:ext cx="5978525"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DA8FA4F1-3721-4225-ACD5-8F1A832EB02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4037608390"/>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2CE4AB51-C3CA-4BD8-8261-702C68B678F2}"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784232589"/>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77FB4049-B8C4-4C25-8BBD-9BC79238B276}"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3911365194"/>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55862A44-A515-4D38-929F-F2A7BC3DC020}"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916274382"/>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50813" y="1479550"/>
            <a:ext cx="40100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313238" y="1479550"/>
            <a:ext cx="40116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8605335B-65A0-4CFA-94E2-92A30EE2D730}"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3130063231"/>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8" name="Rectangle 4"/>
          <p:cNvSpPr>
            <a:spLocks noGrp="1" noChangeArrowheads="1"/>
          </p:cNvSpPr>
          <p:nvPr>
            <p:ph type="sldNum" idx="11"/>
          </p:nvPr>
        </p:nvSpPr>
        <p:spPr>
          <a:ln/>
        </p:spPr>
        <p:txBody>
          <a:bodyPr/>
          <a:lstStyle>
            <a:lvl1pPr>
              <a:defRPr/>
            </a:lvl1pPr>
          </a:lstStyle>
          <a:p>
            <a:pPr>
              <a:defRPr/>
            </a:pPr>
            <a:fld id="{047BCA77-B76D-4FA7-8A97-BA7030AC66E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56951703"/>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4" name="Rectangle 4"/>
          <p:cNvSpPr>
            <a:spLocks noGrp="1" noChangeArrowheads="1"/>
          </p:cNvSpPr>
          <p:nvPr>
            <p:ph type="sldNum" idx="11"/>
          </p:nvPr>
        </p:nvSpPr>
        <p:spPr>
          <a:ln/>
        </p:spPr>
        <p:txBody>
          <a:bodyPr/>
          <a:lstStyle>
            <a:lvl1pPr>
              <a:defRPr/>
            </a:lvl1pPr>
          </a:lstStyle>
          <a:p>
            <a:pPr>
              <a:defRPr/>
            </a:pPr>
            <a:fld id="{85643830-1B55-4807-9D43-253AC8590D0F}"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782962300"/>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941603AE-68AD-A84C-BFA8-E30A2FA31359}" type="datetime1">
              <a:rPr lang="es-CL" smtClean="0"/>
              <a:pPr/>
              <a:t>19-10-2015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32721281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3" name="Rectangle 4"/>
          <p:cNvSpPr>
            <a:spLocks noGrp="1" noChangeArrowheads="1"/>
          </p:cNvSpPr>
          <p:nvPr>
            <p:ph type="sldNum" idx="11"/>
          </p:nvPr>
        </p:nvSpPr>
        <p:spPr>
          <a:ln/>
        </p:spPr>
        <p:txBody>
          <a:bodyPr/>
          <a:lstStyle>
            <a:lvl1pPr>
              <a:defRPr/>
            </a:lvl1pPr>
          </a:lstStyle>
          <a:p>
            <a:pPr>
              <a:defRPr/>
            </a:pPr>
            <a:fld id="{F5126343-F3C8-4A4C-B9FF-C72CF80E246C}"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510154842"/>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0A7FC12F-536F-4693-A3FD-E15C505865B2}"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247964982"/>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6" name="Rectangle 4"/>
          <p:cNvSpPr>
            <a:spLocks noGrp="1" noChangeArrowheads="1"/>
          </p:cNvSpPr>
          <p:nvPr>
            <p:ph type="sldNum" idx="11"/>
          </p:nvPr>
        </p:nvSpPr>
        <p:spPr>
          <a:ln/>
        </p:spPr>
        <p:txBody>
          <a:bodyPr/>
          <a:lstStyle>
            <a:lvl1pPr>
              <a:defRPr/>
            </a:lvl1pPr>
          </a:lstStyle>
          <a:p>
            <a:pPr>
              <a:defRPr/>
            </a:pPr>
            <a:fld id="{145C88D6-1902-4B6A-B6E8-C4331B20B0B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537279054"/>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97AC4B66-3382-4C39-A70E-285FB0BF528A}"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1529831921"/>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1738" y="150813"/>
            <a:ext cx="2043112" cy="5853112"/>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50813" y="150813"/>
            <a:ext cx="5978525"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3"/>
          <p:cNvSpPr>
            <a:spLocks noGrp="1" noChangeArrowheads="1"/>
          </p:cNvSpPr>
          <p:nvPr>
            <p:ph type="ftr" idx="10"/>
          </p:nvPr>
        </p:nvSpPr>
        <p:spPr>
          <a:ln/>
        </p:spPr>
        <p:txBody>
          <a:bodyPr/>
          <a:lstStyle>
            <a:lvl1pPr>
              <a:defRPr/>
            </a:lvl1pPr>
          </a:lstStyle>
          <a:p>
            <a:pPr>
              <a:defRPr/>
            </a:pPr>
            <a:endParaRPr lang="es-CL">
              <a:latin typeface="Verdana"/>
              <a:cs typeface="Arial Unicode MS"/>
            </a:endParaRPr>
          </a:p>
        </p:txBody>
      </p:sp>
      <p:sp>
        <p:nvSpPr>
          <p:cNvPr id="5" name="Rectangle 4"/>
          <p:cNvSpPr>
            <a:spLocks noGrp="1" noChangeArrowheads="1"/>
          </p:cNvSpPr>
          <p:nvPr>
            <p:ph type="sldNum" idx="11"/>
          </p:nvPr>
        </p:nvSpPr>
        <p:spPr>
          <a:ln/>
        </p:spPr>
        <p:txBody>
          <a:bodyPr/>
          <a:lstStyle>
            <a:lvl1pPr>
              <a:defRPr/>
            </a:lvl1pPr>
          </a:lstStyle>
          <a:p>
            <a:pPr>
              <a:defRPr/>
            </a:pPr>
            <a:fld id="{DA8FA4F1-3721-4225-ACD5-8F1A832EB028}" type="slidenum">
              <a:rPr lang="es-CL">
                <a:latin typeface="Verdana"/>
                <a:cs typeface="Arial Unicode MS"/>
              </a:rPr>
              <a:pPr>
                <a:defRPr/>
              </a:pPr>
              <a:t>‹Nº›</a:t>
            </a:fld>
            <a:endParaRPr lang="es-CL" dirty="0">
              <a:latin typeface="Verdana"/>
              <a:cs typeface="Arial Unicode MS"/>
            </a:endParaRPr>
          </a:p>
        </p:txBody>
      </p:sp>
    </p:spTree>
    <p:extLst>
      <p:ext uri="{BB962C8B-B14F-4D97-AF65-F5344CB8AC3E}">
        <p14:creationId xmlns:p14="http://schemas.microsoft.com/office/powerpoint/2010/main" xmlns="" val="239978297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6C4386A7-ACB8-1444-A31B-8FB3E8F1E7D9}" type="datetime1">
              <a:rPr lang="es-CL" smtClean="0"/>
              <a:pPr/>
              <a:t>19-10-2015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145178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0130058B-07A1-5341-9A94-1DDC3ED1C3E0}" type="datetime1">
              <a:rPr lang="es-CL" smtClean="0"/>
              <a:pPr/>
              <a:t>19-10-2015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241200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65690C9-6571-7A47-88A0-1A4BC3FF4C3B}" type="datetime1">
              <a:rPr lang="es-CL" smtClean="0"/>
              <a:pPr/>
              <a:t>19-10-2015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354063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022D89-4958-7D41-BD9A-94C040CBB043}" type="datetime1">
              <a:rPr lang="es-CL" smtClean="0"/>
              <a:pPr/>
              <a:t>19-10-2015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280582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F2DA41A-9310-174E-9531-F46EC8482E02}" type="datetime1">
              <a:rPr lang="es-CL" smtClean="0"/>
              <a:pPr/>
              <a:t>19-10-2015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3266558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FCD72-1230-DA43-952B-0F9AC47BDB9F}" type="datetime1">
              <a:rPr lang="es-CL" smtClean="0"/>
              <a:pPr/>
              <a:t>19-10-2015</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1210F-8463-E24D-AAD7-6E59163C76F6}" type="slidenum">
              <a:rPr lang="es-ES" smtClean="0"/>
              <a:pPr/>
              <a:t>‹Nº›</a:t>
            </a:fld>
            <a:endParaRPr lang="es-ES"/>
          </a:p>
        </p:txBody>
      </p:sp>
    </p:spTree>
    <p:extLst>
      <p:ext uri="{BB962C8B-B14F-4D97-AF65-F5344CB8AC3E}">
        <p14:creationId xmlns:p14="http://schemas.microsoft.com/office/powerpoint/2010/main" xmlns="" val="379557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50813" y="150813"/>
            <a:ext cx="8162925" cy="1143000"/>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del texto de título</a:t>
            </a:r>
          </a:p>
        </p:txBody>
      </p:sp>
      <p:sp>
        <p:nvSpPr>
          <p:cNvPr id="3075" name="Rectangle 2"/>
          <p:cNvSpPr>
            <a:spLocks noGrp="1" noChangeArrowheads="1"/>
          </p:cNvSpPr>
          <p:nvPr>
            <p:ph type="body" idx="1"/>
          </p:nvPr>
        </p:nvSpPr>
        <p:spPr bwMode="auto">
          <a:xfrm>
            <a:off x="150813" y="1479550"/>
            <a:ext cx="8174037" cy="4524375"/>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2" name="Rectangle 3"/>
          <p:cNvSpPr>
            <a:spLocks noGrp="1" noChangeArrowheads="1"/>
          </p:cNvSpPr>
          <p:nvPr>
            <p:ph type="ftr"/>
          </p:nvPr>
        </p:nvSpPr>
        <p:spPr bwMode="auto">
          <a:xfrm>
            <a:off x="17463" y="6526213"/>
            <a:ext cx="2892425" cy="2428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hangingPunct="0">
              <a:lnSpc>
                <a:spcPct val="101000"/>
              </a:lnSpc>
              <a:buClr>
                <a:srgbClr val="000000"/>
              </a:buClr>
              <a:buSzPct val="100000"/>
              <a:buFont typeface="Times New Roman" pitchFamily="16" charset="0"/>
              <a:buNone/>
              <a:tabLst>
                <a:tab pos="723900" algn="l"/>
                <a:tab pos="1447800" algn="l"/>
                <a:tab pos="2171700" algn="l"/>
              </a:tabLst>
              <a:defRPr sz="900" dirty="0">
                <a:solidFill>
                  <a:srgbClr val="898989"/>
                </a:solidFill>
                <a:latin typeface="+mj-lt"/>
                <a:ea typeface="+mn-ea"/>
                <a:cs typeface="+mn-cs"/>
              </a:defRPr>
            </a:lvl1pPr>
          </a:lstStyle>
          <a:p>
            <a:pPr defTabSz="449263" fontAlgn="base">
              <a:spcBef>
                <a:spcPct val="0"/>
              </a:spcBef>
              <a:spcAft>
                <a:spcPct val="0"/>
              </a:spcAft>
              <a:defRPr/>
            </a:pPr>
            <a:endParaRPr lang="es-CL">
              <a:latin typeface="Verdana"/>
              <a:cs typeface="Arial Unicode MS"/>
            </a:endParaRPr>
          </a:p>
        </p:txBody>
      </p:sp>
      <p:sp>
        <p:nvSpPr>
          <p:cNvPr id="2052" name="Rectangle 4"/>
          <p:cNvSpPr>
            <a:spLocks noGrp="1" noChangeArrowheads="1"/>
          </p:cNvSpPr>
          <p:nvPr>
            <p:ph type="sldNum"/>
          </p:nvPr>
        </p:nvSpPr>
        <p:spPr bwMode="auto">
          <a:xfrm>
            <a:off x="6184900" y="6526213"/>
            <a:ext cx="2133600" cy="1920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hangingPunct="0">
              <a:lnSpc>
                <a:spcPct val="101000"/>
              </a:lnSpc>
              <a:buClr>
                <a:srgbClr val="000000"/>
              </a:buClr>
              <a:buSzPct val="100000"/>
              <a:buFont typeface="Times New Roman" pitchFamily="16" charset="0"/>
              <a:buNone/>
              <a:tabLst>
                <a:tab pos="723900" algn="l"/>
                <a:tab pos="1447800" algn="l"/>
              </a:tabLst>
              <a:defRPr sz="1000">
                <a:solidFill>
                  <a:srgbClr val="898989"/>
                </a:solidFill>
                <a:latin typeface="+mj-lt"/>
                <a:ea typeface="+mn-ea"/>
                <a:cs typeface="+mn-cs"/>
              </a:defRPr>
            </a:lvl1pPr>
          </a:lstStyle>
          <a:p>
            <a:pPr defTabSz="449263" fontAlgn="base">
              <a:spcBef>
                <a:spcPct val="0"/>
              </a:spcBef>
              <a:spcAft>
                <a:spcPct val="0"/>
              </a:spcAft>
              <a:defRPr/>
            </a:pPr>
            <a:fld id="{21F1BDB7-5270-47B3-9685-08A19748B5CD}" type="slidenum">
              <a:rPr lang="es-CL">
                <a:latin typeface="Verdana"/>
                <a:cs typeface="Arial Unicode MS"/>
              </a:rPr>
              <a:pPr defTabSz="449263" fontAlgn="base">
                <a:spcBef>
                  <a:spcPct val="0"/>
                </a:spcBef>
                <a:spcAft>
                  <a:spcPct val="0"/>
                </a:spcAft>
                <a:defRPr/>
              </a:pPr>
              <a:t>‹Nº›</a:t>
            </a:fld>
            <a:endParaRPr lang="es-CL" dirty="0">
              <a:latin typeface="Verdana"/>
              <a:cs typeface="Arial Unicode MS"/>
            </a:endParaRPr>
          </a:p>
        </p:txBody>
      </p:sp>
      <p:sp>
        <p:nvSpPr>
          <p:cNvPr id="2053" name="Text Box 5"/>
          <p:cNvSpPr txBox="1">
            <a:spLocks noChangeArrowheads="1"/>
          </p:cNvSpPr>
          <p:nvPr/>
        </p:nvSpPr>
        <p:spPr bwMode="auto">
          <a:xfrm>
            <a:off x="8413750" y="-7938"/>
            <a:ext cx="284163" cy="868363"/>
          </a:xfrm>
          <a:prstGeom prst="rect">
            <a:avLst/>
          </a:prstGeom>
          <a:solidFill>
            <a:srgbClr val="006CB7"/>
          </a:solidFill>
          <a:ln w="9360">
            <a:noFill/>
            <a:miter lim="800000"/>
            <a:headEnd/>
            <a:tailEnd/>
          </a:ln>
          <a:effectLst>
            <a:outerShdw dist="38184" dir="2700000"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4" name="Text Box 6"/>
          <p:cNvSpPr txBox="1">
            <a:spLocks noChangeArrowheads="1"/>
          </p:cNvSpPr>
          <p:nvPr/>
        </p:nvSpPr>
        <p:spPr bwMode="auto">
          <a:xfrm>
            <a:off x="8697913" y="0"/>
            <a:ext cx="349250" cy="860425"/>
          </a:xfrm>
          <a:prstGeom prst="rect">
            <a:avLst/>
          </a:prstGeom>
          <a:solidFill>
            <a:srgbClr val="EF4144"/>
          </a:solidFill>
          <a:ln w="9360">
            <a:noFill/>
            <a:miter lim="800000"/>
            <a:headEnd/>
            <a:tailEnd/>
          </a:ln>
          <a:effectLst>
            <a:outerShdw dist="38184" dir="2700000"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5" name="Text Box 7"/>
          <p:cNvSpPr txBox="1">
            <a:spLocks noChangeArrowheads="1"/>
          </p:cNvSpPr>
          <p:nvPr/>
        </p:nvSpPr>
        <p:spPr bwMode="auto">
          <a:xfrm>
            <a:off x="8413750" y="6400800"/>
            <a:ext cx="284163" cy="457200"/>
          </a:xfrm>
          <a:prstGeom prst="rect">
            <a:avLst/>
          </a:prstGeom>
          <a:solidFill>
            <a:srgbClr val="006CB7"/>
          </a:solidFill>
          <a:ln w="9360">
            <a:noFill/>
            <a:miter lim="800000"/>
            <a:headEnd/>
            <a:tailEnd/>
          </a:ln>
          <a:effectLst>
            <a:outerShdw dist="38252" dir="12902172"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6" name="Text Box 8"/>
          <p:cNvSpPr txBox="1">
            <a:spLocks noChangeArrowheads="1"/>
          </p:cNvSpPr>
          <p:nvPr/>
        </p:nvSpPr>
        <p:spPr bwMode="auto">
          <a:xfrm>
            <a:off x="8697913" y="6400800"/>
            <a:ext cx="349250" cy="457200"/>
          </a:xfrm>
          <a:prstGeom prst="rect">
            <a:avLst/>
          </a:prstGeom>
          <a:solidFill>
            <a:srgbClr val="EF4144"/>
          </a:solidFill>
          <a:ln w="9360">
            <a:noFill/>
            <a:miter lim="800000"/>
            <a:headEnd/>
            <a:tailEnd/>
          </a:ln>
          <a:effectLst>
            <a:outerShdw dist="38252" dir="12902172"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Tree>
    <p:extLst>
      <p:ext uri="{BB962C8B-B14F-4D97-AF65-F5344CB8AC3E}">
        <p14:creationId xmlns:p14="http://schemas.microsoft.com/office/powerpoint/2010/main" xmlns="" val="1618305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hf hdr="0" ftr="0" dt="0"/>
  <p:txStyles>
    <p:titleStyle>
      <a:lvl1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mj-lt"/>
          <a:ea typeface="Arial Unicode MS" pitchFamily="34" charset="-128"/>
          <a:cs typeface="+mj-cs"/>
        </a:defRPr>
      </a:lvl1pPr>
      <a:lvl2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2pPr>
      <a:lvl3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3pPr>
      <a:lvl4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4pPr>
      <a:lvl5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5pPr>
      <a:lvl6pPr marL="25146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6pPr>
      <a:lvl7pPr marL="29718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7pPr>
      <a:lvl8pPr marL="34290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8pPr>
      <a:lvl9pPr marL="38862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9pPr>
    </p:titleStyle>
    <p:bodyStyle>
      <a:lvl1pPr marL="342900" indent="-342900" algn="l" defTabSz="449263" rtl="0" eaLnBrk="0" fontAlgn="base" hangingPunct="0">
        <a:lnSpc>
          <a:spcPct val="102000"/>
        </a:lnSpc>
        <a:spcBef>
          <a:spcPts val="488"/>
        </a:spcBef>
        <a:spcAft>
          <a:spcPct val="0"/>
        </a:spcAft>
        <a:buClr>
          <a:srgbClr val="000000"/>
        </a:buClr>
        <a:buSzPct val="100000"/>
        <a:buFont typeface="Times New Roman" pitchFamily="18" charset="0"/>
        <a:buChar char="•"/>
        <a:defRPr sz="2000">
          <a:solidFill>
            <a:srgbClr val="595959"/>
          </a:solidFill>
          <a:latin typeface="+mn-lt"/>
          <a:ea typeface="Arial Unicode MS" pitchFamily="34" charset="-128"/>
          <a:cs typeface="+mn-cs"/>
        </a:defRPr>
      </a:lvl1pPr>
      <a:lvl2pPr marL="742950" indent="-285750" algn="l" defTabSz="449263" rtl="0" eaLnBrk="0" fontAlgn="base" hangingPunct="0">
        <a:lnSpc>
          <a:spcPct val="102000"/>
        </a:lnSpc>
        <a:spcBef>
          <a:spcPts val="675"/>
        </a:spcBef>
        <a:spcAft>
          <a:spcPct val="0"/>
        </a:spcAft>
        <a:buClr>
          <a:srgbClr val="000000"/>
        </a:buClr>
        <a:buSzPct val="100000"/>
        <a:buFont typeface="Times New Roman" pitchFamily="18" charset="0"/>
        <a:buChar char="–"/>
        <a:defRPr sz="2800">
          <a:solidFill>
            <a:srgbClr val="595959"/>
          </a:solidFill>
          <a:latin typeface="+mn-lt"/>
          <a:ea typeface="Arial Unicode MS" pitchFamily="34" charset="-128"/>
          <a:cs typeface="+mn-cs"/>
        </a:defRPr>
      </a:lvl2pPr>
      <a:lvl3pPr marL="1143000" indent="-228600" algn="l" defTabSz="449263" rtl="0" eaLnBrk="0" fontAlgn="base" hangingPunct="0">
        <a:lnSpc>
          <a:spcPct val="102000"/>
        </a:lnSpc>
        <a:spcBef>
          <a:spcPts val="388"/>
        </a:spcBef>
        <a:spcAft>
          <a:spcPct val="0"/>
        </a:spcAft>
        <a:buClr>
          <a:srgbClr val="000000"/>
        </a:buClr>
        <a:buSzPct val="100000"/>
        <a:buFont typeface="Times New Roman" pitchFamily="18" charset="0"/>
        <a:buChar char="•"/>
        <a:defRPr sz="1600">
          <a:solidFill>
            <a:srgbClr val="595959"/>
          </a:solidFill>
          <a:latin typeface="+mn-lt"/>
          <a:ea typeface="Arial Unicode MS" pitchFamily="34" charset="-128"/>
          <a:cs typeface="+mn-cs"/>
        </a:defRPr>
      </a:lvl3pPr>
      <a:lvl4pPr marL="1600200" indent="-228600" algn="l" defTabSz="449263" rtl="0" eaLnBrk="0" fontAlgn="base" hangingPunct="0">
        <a:lnSpc>
          <a:spcPct val="102000"/>
        </a:lnSpc>
        <a:spcBef>
          <a:spcPts val="338"/>
        </a:spcBef>
        <a:spcAft>
          <a:spcPct val="0"/>
        </a:spcAft>
        <a:buClr>
          <a:srgbClr val="000000"/>
        </a:buClr>
        <a:buSzPct val="100000"/>
        <a:buFont typeface="Times New Roman" pitchFamily="18" charset="0"/>
        <a:buChar char="–"/>
        <a:defRPr sz="1400">
          <a:solidFill>
            <a:srgbClr val="595959"/>
          </a:solidFill>
          <a:latin typeface="+mn-lt"/>
          <a:ea typeface="Arial Unicode MS" pitchFamily="34" charset="-128"/>
          <a:cs typeface="+mn-cs"/>
        </a:defRPr>
      </a:lvl4pPr>
      <a:lvl5pPr marL="2057400" indent="-228600" algn="l" defTabSz="449263" rtl="0" eaLnBrk="0" fontAlgn="base" hangingPunct="0">
        <a:lnSpc>
          <a:spcPct val="102000"/>
        </a:lnSpc>
        <a:spcBef>
          <a:spcPts val="338"/>
        </a:spcBef>
        <a:spcAft>
          <a:spcPct val="0"/>
        </a:spcAft>
        <a:buClr>
          <a:srgbClr val="000000"/>
        </a:buClr>
        <a:buSzPct val="100000"/>
        <a:buFont typeface="Times New Roman" pitchFamily="18" charset="0"/>
        <a:buChar char="»"/>
        <a:defRPr sz="1400">
          <a:solidFill>
            <a:srgbClr val="595959"/>
          </a:solidFill>
          <a:latin typeface="+mn-lt"/>
          <a:ea typeface="Arial Unicode MS" pitchFamily="34" charset="-128"/>
          <a:cs typeface="+mn-cs"/>
        </a:defRPr>
      </a:lvl5pPr>
      <a:lvl6pPr marL="25146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6pPr>
      <a:lvl7pPr marL="29718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7pPr>
      <a:lvl8pPr marL="34290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8pPr>
      <a:lvl9pPr marL="38862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50813" y="150813"/>
            <a:ext cx="8162925" cy="1143000"/>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del texto de título</a:t>
            </a:r>
          </a:p>
        </p:txBody>
      </p:sp>
      <p:sp>
        <p:nvSpPr>
          <p:cNvPr id="3075" name="Rectangle 2"/>
          <p:cNvSpPr>
            <a:spLocks noGrp="1" noChangeArrowheads="1"/>
          </p:cNvSpPr>
          <p:nvPr>
            <p:ph type="body" idx="1"/>
          </p:nvPr>
        </p:nvSpPr>
        <p:spPr bwMode="auto">
          <a:xfrm>
            <a:off x="150813" y="1479550"/>
            <a:ext cx="8174037" cy="4524375"/>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2" name="Rectangle 3"/>
          <p:cNvSpPr>
            <a:spLocks noGrp="1" noChangeArrowheads="1"/>
          </p:cNvSpPr>
          <p:nvPr>
            <p:ph type="ftr"/>
          </p:nvPr>
        </p:nvSpPr>
        <p:spPr bwMode="auto">
          <a:xfrm>
            <a:off x="17463" y="6526213"/>
            <a:ext cx="2892425" cy="2428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hangingPunct="0">
              <a:lnSpc>
                <a:spcPct val="101000"/>
              </a:lnSpc>
              <a:buClr>
                <a:srgbClr val="000000"/>
              </a:buClr>
              <a:buSzPct val="100000"/>
              <a:buFont typeface="Times New Roman" pitchFamily="16" charset="0"/>
              <a:buNone/>
              <a:tabLst>
                <a:tab pos="723900" algn="l"/>
                <a:tab pos="1447800" algn="l"/>
                <a:tab pos="2171700" algn="l"/>
              </a:tabLst>
              <a:defRPr sz="900" dirty="0">
                <a:solidFill>
                  <a:srgbClr val="898989"/>
                </a:solidFill>
                <a:latin typeface="+mj-lt"/>
                <a:ea typeface="+mn-ea"/>
                <a:cs typeface="+mn-cs"/>
              </a:defRPr>
            </a:lvl1pPr>
          </a:lstStyle>
          <a:p>
            <a:pPr defTabSz="449263" fontAlgn="base">
              <a:spcBef>
                <a:spcPct val="0"/>
              </a:spcBef>
              <a:spcAft>
                <a:spcPct val="0"/>
              </a:spcAft>
              <a:defRPr/>
            </a:pPr>
            <a:endParaRPr lang="es-CL">
              <a:latin typeface="Verdana"/>
              <a:cs typeface="Arial Unicode MS"/>
            </a:endParaRPr>
          </a:p>
        </p:txBody>
      </p:sp>
      <p:sp>
        <p:nvSpPr>
          <p:cNvPr id="2052" name="Rectangle 4"/>
          <p:cNvSpPr>
            <a:spLocks noGrp="1" noChangeArrowheads="1"/>
          </p:cNvSpPr>
          <p:nvPr>
            <p:ph type="sldNum"/>
          </p:nvPr>
        </p:nvSpPr>
        <p:spPr bwMode="auto">
          <a:xfrm>
            <a:off x="6184900" y="6526213"/>
            <a:ext cx="2133600" cy="1920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hangingPunct="0">
              <a:lnSpc>
                <a:spcPct val="101000"/>
              </a:lnSpc>
              <a:buClr>
                <a:srgbClr val="000000"/>
              </a:buClr>
              <a:buSzPct val="100000"/>
              <a:buFont typeface="Times New Roman" pitchFamily="16" charset="0"/>
              <a:buNone/>
              <a:tabLst>
                <a:tab pos="723900" algn="l"/>
                <a:tab pos="1447800" algn="l"/>
              </a:tabLst>
              <a:defRPr sz="1000">
                <a:solidFill>
                  <a:srgbClr val="898989"/>
                </a:solidFill>
                <a:latin typeface="+mj-lt"/>
                <a:ea typeface="+mn-ea"/>
                <a:cs typeface="+mn-cs"/>
              </a:defRPr>
            </a:lvl1pPr>
          </a:lstStyle>
          <a:p>
            <a:pPr defTabSz="449263" fontAlgn="base">
              <a:spcBef>
                <a:spcPct val="0"/>
              </a:spcBef>
              <a:spcAft>
                <a:spcPct val="0"/>
              </a:spcAft>
              <a:defRPr/>
            </a:pPr>
            <a:fld id="{21F1BDB7-5270-47B3-9685-08A19748B5CD}" type="slidenum">
              <a:rPr lang="es-CL">
                <a:latin typeface="Verdana"/>
                <a:cs typeface="Arial Unicode MS"/>
              </a:rPr>
              <a:pPr defTabSz="449263" fontAlgn="base">
                <a:spcBef>
                  <a:spcPct val="0"/>
                </a:spcBef>
                <a:spcAft>
                  <a:spcPct val="0"/>
                </a:spcAft>
                <a:defRPr/>
              </a:pPr>
              <a:t>‹Nº›</a:t>
            </a:fld>
            <a:endParaRPr lang="es-CL" dirty="0">
              <a:latin typeface="Verdana"/>
              <a:cs typeface="Arial Unicode MS"/>
            </a:endParaRPr>
          </a:p>
        </p:txBody>
      </p:sp>
      <p:sp>
        <p:nvSpPr>
          <p:cNvPr id="2053" name="Text Box 5"/>
          <p:cNvSpPr txBox="1">
            <a:spLocks noChangeArrowheads="1"/>
          </p:cNvSpPr>
          <p:nvPr/>
        </p:nvSpPr>
        <p:spPr bwMode="auto">
          <a:xfrm>
            <a:off x="8413750" y="-7938"/>
            <a:ext cx="284163" cy="868363"/>
          </a:xfrm>
          <a:prstGeom prst="rect">
            <a:avLst/>
          </a:prstGeom>
          <a:solidFill>
            <a:srgbClr val="006CB7"/>
          </a:solidFill>
          <a:ln w="9360">
            <a:noFill/>
            <a:miter lim="800000"/>
            <a:headEnd/>
            <a:tailEnd/>
          </a:ln>
          <a:effectLst>
            <a:outerShdw dist="38184" dir="2700000"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4" name="Text Box 6"/>
          <p:cNvSpPr txBox="1">
            <a:spLocks noChangeArrowheads="1"/>
          </p:cNvSpPr>
          <p:nvPr/>
        </p:nvSpPr>
        <p:spPr bwMode="auto">
          <a:xfrm>
            <a:off x="8697913" y="0"/>
            <a:ext cx="349250" cy="860425"/>
          </a:xfrm>
          <a:prstGeom prst="rect">
            <a:avLst/>
          </a:prstGeom>
          <a:solidFill>
            <a:srgbClr val="EF4144"/>
          </a:solidFill>
          <a:ln w="9360">
            <a:noFill/>
            <a:miter lim="800000"/>
            <a:headEnd/>
            <a:tailEnd/>
          </a:ln>
          <a:effectLst>
            <a:outerShdw dist="38184" dir="2700000"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5" name="Text Box 7"/>
          <p:cNvSpPr txBox="1">
            <a:spLocks noChangeArrowheads="1"/>
          </p:cNvSpPr>
          <p:nvPr/>
        </p:nvSpPr>
        <p:spPr bwMode="auto">
          <a:xfrm>
            <a:off x="8413750" y="6400800"/>
            <a:ext cx="284163" cy="457200"/>
          </a:xfrm>
          <a:prstGeom prst="rect">
            <a:avLst/>
          </a:prstGeom>
          <a:solidFill>
            <a:srgbClr val="006CB7"/>
          </a:solidFill>
          <a:ln w="9360">
            <a:noFill/>
            <a:miter lim="800000"/>
            <a:headEnd/>
            <a:tailEnd/>
          </a:ln>
          <a:effectLst>
            <a:outerShdw dist="38252" dir="12902172"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6" name="Text Box 8"/>
          <p:cNvSpPr txBox="1">
            <a:spLocks noChangeArrowheads="1"/>
          </p:cNvSpPr>
          <p:nvPr/>
        </p:nvSpPr>
        <p:spPr bwMode="auto">
          <a:xfrm>
            <a:off x="8697913" y="6400800"/>
            <a:ext cx="349250" cy="457200"/>
          </a:xfrm>
          <a:prstGeom prst="rect">
            <a:avLst/>
          </a:prstGeom>
          <a:solidFill>
            <a:srgbClr val="EF4144"/>
          </a:solidFill>
          <a:ln w="9360">
            <a:noFill/>
            <a:miter lim="800000"/>
            <a:headEnd/>
            <a:tailEnd/>
          </a:ln>
          <a:effectLst>
            <a:outerShdw dist="38252" dir="12902172"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Tree>
    <p:extLst>
      <p:ext uri="{BB962C8B-B14F-4D97-AF65-F5344CB8AC3E}">
        <p14:creationId xmlns:p14="http://schemas.microsoft.com/office/powerpoint/2010/main" xmlns="" val="23009996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dir="r"/>
  </p:transition>
  <p:hf hdr="0" ftr="0" dt="0"/>
  <p:txStyles>
    <p:titleStyle>
      <a:lvl1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mj-lt"/>
          <a:ea typeface="Arial Unicode MS" pitchFamily="34" charset="-128"/>
          <a:cs typeface="+mj-cs"/>
        </a:defRPr>
      </a:lvl1pPr>
      <a:lvl2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2pPr>
      <a:lvl3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3pPr>
      <a:lvl4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4pPr>
      <a:lvl5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5pPr>
      <a:lvl6pPr marL="25146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6pPr>
      <a:lvl7pPr marL="29718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7pPr>
      <a:lvl8pPr marL="34290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8pPr>
      <a:lvl9pPr marL="38862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9pPr>
    </p:titleStyle>
    <p:bodyStyle>
      <a:lvl1pPr marL="342900" indent="-342900" algn="l" defTabSz="449263" rtl="0" eaLnBrk="0" fontAlgn="base" hangingPunct="0">
        <a:lnSpc>
          <a:spcPct val="102000"/>
        </a:lnSpc>
        <a:spcBef>
          <a:spcPts val="488"/>
        </a:spcBef>
        <a:spcAft>
          <a:spcPct val="0"/>
        </a:spcAft>
        <a:buClr>
          <a:srgbClr val="000000"/>
        </a:buClr>
        <a:buSzPct val="100000"/>
        <a:buFont typeface="Times New Roman" pitchFamily="18" charset="0"/>
        <a:buChar char="•"/>
        <a:defRPr sz="2000">
          <a:solidFill>
            <a:srgbClr val="595959"/>
          </a:solidFill>
          <a:latin typeface="+mn-lt"/>
          <a:ea typeface="Arial Unicode MS" pitchFamily="34" charset="-128"/>
          <a:cs typeface="+mn-cs"/>
        </a:defRPr>
      </a:lvl1pPr>
      <a:lvl2pPr marL="742950" indent="-285750" algn="l" defTabSz="449263" rtl="0" eaLnBrk="0" fontAlgn="base" hangingPunct="0">
        <a:lnSpc>
          <a:spcPct val="102000"/>
        </a:lnSpc>
        <a:spcBef>
          <a:spcPts val="675"/>
        </a:spcBef>
        <a:spcAft>
          <a:spcPct val="0"/>
        </a:spcAft>
        <a:buClr>
          <a:srgbClr val="000000"/>
        </a:buClr>
        <a:buSzPct val="100000"/>
        <a:buFont typeface="Times New Roman" pitchFamily="18" charset="0"/>
        <a:buChar char="–"/>
        <a:defRPr sz="2800">
          <a:solidFill>
            <a:srgbClr val="595959"/>
          </a:solidFill>
          <a:latin typeface="+mn-lt"/>
          <a:ea typeface="Arial Unicode MS" pitchFamily="34" charset="-128"/>
          <a:cs typeface="+mn-cs"/>
        </a:defRPr>
      </a:lvl2pPr>
      <a:lvl3pPr marL="1143000" indent="-228600" algn="l" defTabSz="449263" rtl="0" eaLnBrk="0" fontAlgn="base" hangingPunct="0">
        <a:lnSpc>
          <a:spcPct val="102000"/>
        </a:lnSpc>
        <a:spcBef>
          <a:spcPts val="388"/>
        </a:spcBef>
        <a:spcAft>
          <a:spcPct val="0"/>
        </a:spcAft>
        <a:buClr>
          <a:srgbClr val="000000"/>
        </a:buClr>
        <a:buSzPct val="100000"/>
        <a:buFont typeface="Times New Roman" pitchFamily="18" charset="0"/>
        <a:buChar char="•"/>
        <a:defRPr sz="1600">
          <a:solidFill>
            <a:srgbClr val="595959"/>
          </a:solidFill>
          <a:latin typeface="+mn-lt"/>
          <a:ea typeface="Arial Unicode MS" pitchFamily="34" charset="-128"/>
          <a:cs typeface="+mn-cs"/>
        </a:defRPr>
      </a:lvl3pPr>
      <a:lvl4pPr marL="1600200" indent="-228600" algn="l" defTabSz="449263" rtl="0" eaLnBrk="0" fontAlgn="base" hangingPunct="0">
        <a:lnSpc>
          <a:spcPct val="102000"/>
        </a:lnSpc>
        <a:spcBef>
          <a:spcPts val="338"/>
        </a:spcBef>
        <a:spcAft>
          <a:spcPct val="0"/>
        </a:spcAft>
        <a:buClr>
          <a:srgbClr val="000000"/>
        </a:buClr>
        <a:buSzPct val="100000"/>
        <a:buFont typeface="Times New Roman" pitchFamily="18" charset="0"/>
        <a:buChar char="–"/>
        <a:defRPr sz="1400">
          <a:solidFill>
            <a:srgbClr val="595959"/>
          </a:solidFill>
          <a:latin typeface="+mn-lt"/>
          <a:ea typeface="Arial Unicode MS" pitchFamily="34" charset="-128"/>
          <a:cs typeface="+mn-cs"/>
        </a:defRPr>
      </a:lvl4pPr>
      <a:lvl5pPr marL="2057400" indent="-228600" algn="l" defTabSz="449263" rtl="0" eaLnBrk="0" fontAlgn="base" hangingPunct="0">
        <a:lnSpc>
          <a:spcPct val="102000"/>
        </a:lnSpc>
        <a:spcBef>
          <a:spcPts val="338"/>
        </a:spcBef>
        <a:spcAft>
          <a:spcPct val="0"/>
        </a:spcAft>
        <a:buClr>
          <a:srgbClr val="000000"/>
        </a:buClr>
        <a:buSzPct val="100000"/>
        <a:buFont typeface="Times New Roman" pitchFamily="18" charset="0"/>
        <a:buChar char="»"/>
        <a:defRPr sz="1400">
          <a:solidFill>
            <a:srgbClr val="595959"/>
          </a:solidFill>
          <a:latin typeface="+mn-lt"/>
          <a:ea typeface="Arial Unicode MS" pitchFamily="34" charset="-128"/>
          <a:cs typeface="+mn-cs"/>
        </a:defRPr>
      </a:lvl5pPr>
      <a:lvl6pPr marL="25146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6pPr>
      <a:lvl7pPr marL="29718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7pPr>
      <a:lvl8pPr marL="34290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8pPr>
      <a:lvl9pPr marL="38862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50813" y="150813"/>
            <a:ext cx="8162925" cy="1143000"/>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el formato del texto de título</a:t>
            </a:r>
          </a:p>
        </p:txBody>
      </p:sp>
      <p:sp>
        <p:nvSpPr>
          <p:cNvPr id="3075" name="Rectangle 2"/>
          <p:cNvSpPr>
            <a:spLocks noGrp="1" noChangeArrowheads="1"/>
          </p:cNvSpPr>
          <p:nvPr>
            <p:ph type="body" idx="1"/>
          </p:nvPr>
        </p:nvSpPr>
        <p:spPr bwMode="auto">
          <a:xfrm>
            <a:off x="150813" y="1479550"/>
            <a:ext cx="8174037" cy="4524375"/>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2" name="Rectangle 3"/>
          <p:cNvSpPr>
            <a:spLocks noGrp="1" noChangeArrowheads="1"/>
          </p:cNvSpPr>
          <p:nvPr>
            <p:ph type="ftr"/>
          </p:nvPr>
        </p:nvSpPr>
        <p:spPr bwMode="auto">
          <a:xfrm>
            <a:off x="17463" y="6526213"/>
            <a:ext cx="2892425" cy="2428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hangingPunct="0">
              <a:lnSpc>
                <a:spcPct val="101000"/>
              </a:lnSpc>
              <a:buClr>
                <a:srgbClr val="000000"/>
              </a:buClr>
              <a:buSzPct val="100000"/>
              <a:buFont typeface="Times New Roman" pitchFamily="16" charset="0"/>
              <a:buNone/>
              <a:tabLst>
                <a:tab pos="723900" algn="l"/>
                <a:tab pos="1447800" algn="l"/>
                <a:tab pos="2171700" algn="l"/>
              </a:tabLst>
              <a:defRPr sz="900" dirty="0">
                <a:solidFill>
                  <a:srgbClr val="898989"/>
                </a:solidFill>
                <a:latin typeface="+mj-lt"/>
                <a:ea typeface="+mn-ea"/>
                <a:cs typeface="+mn-cs"/>
              </a:defRPr>
            </a:lvl1pPr>
          </a:lstStyle>
          <a:p>
            <a:pPr defTabSz="449263" fontAlgn="base">
              <a:spcBef>
                <a:spcPct val="0"/>
              </a:spcBef>
              <a:spcAft>
                <a:spcPct val="0"/>
              </a:spcAft>
              <a:defRPr/>
            </a:pPr>
            <a:endParaRPr lang="es-CL">
              <a:latin typeface="Verdana"/>
              <a:cs typeface="Arial Unicode MS"/>
            </a:endParaRPr>
          </a:p>
        </p:txBody>
      </p:sp>
      <p:sp>
        <p:nvSpPr>
          <p:cNvPr id="2052" name="Rectangle 4"/>
          <p:cNvSpPr>
            <a:spLocks noGrp="1" noChangeArrowheads="1"/>
          </p:cNvSpPr>
          <p:nvPr>
            <p:ph type="sldNum"/>
          </p:nvPr>
        </p:nvSpPr>
        <p:spPr bwMode="auto">
          <a:xfrm>
            <a:off x="6184900" y="6526213"/>
            <a:ext cx="2133600" cy="19208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hangingPunct="0">
              <a:lnSpc>
                <a:spcPct val="101000"/>
              </a:lnSpc>
              <a:buClr>
                <a:srgbClr val="000000"/>
              </a:buClr>
              <a:buSzPct val="100000"/>
              <a:buFont typeface="Times New Roman" pitchFamily="16" charset="0"/>
              <a:buNone/>
              <a:tabLst>
                <a:tab pos="723900" algn="l"/>
                <a:tab pos="1447800" algn="l"/>
              </a:tabLst>
              <a:defRPr sz="1000">
                <a:solidFill>
                  <a:srgbClr val="898989"/>
                </a:solidFill>
                <a:latin typeface="+mj-lt"/>
                <a:ea typeface="+mn-ea"/>
                <a:cs typeface="+mn-cs"/>
              </a:defRPr>
            </a:lvl1pPr>
          </a:lstStyle>
          <a:p>
            <a:pPr defTabSz="449263" fontAlgn="base">
              <a:spcBef>
                <a:spcPct val="0"/>
              </a:spcBef>
              <a:spcAft>
                <a:spcPct val="0"/>
              </a:spcAft>
              <a:defRPr/>
            </a:pPr>
            <a:fld id="{21F1BDB7-5270-47B3-9685-08A19748B5CD}" type="slidenum">
              <a:rPr lang="es-CL">
                <a:latin typeface="Verdana"/>
                <a:cs typeface="Arial Unicode MS"/>
              </a:rPr>
              <a:pPr defTabSz="449263" fontAlgn="base">
                <a:spcBef>
                  <a:spcPct val="0"/>
                </a:spcBef>
                <a:spcAft>
                  <a:spcPct val="0"/>
                </a:spcAft>
                <a:defRPr/>
              </a:pPr>
              <a:t>‹Nº›</a:t>
            </a:fld>
            <a:endParaRPr lang="es-CL" dirty="0">
              <a:latin typeface="Verdana"/>
              <a:cs typeface="Arial Unicode MS"/>
            </a:endParaRPr>
          </a:p>
        </p:txBody>
      </p:sp>
      <p:sp>
        <p:nvSpPr>
          <p:cNvPr id="2053" name="Text Box 5"/>
          <p:cNvSpPr txBox="1">
            <a:spLocks noChangeArrowheads="1"/>
          </p:cNvSpPr>
          <p:nvPr/>
        </p:nvSpPr>
        <p:spPr bwMode="auto">
          <a:xfrm>
            <a:off x="8413750" y="-7938"/>
            <a:ext cx="284163" cy="868363"/>
          </a:xfrm>
          <a:prstGeom prst="rect">
            <a:avLst/>
          </a:prstGeom>
          <a:solidFill>
            <a:srgbClr val="006CB7"/>
          </a:solidFill>
          <a:ln w="9360">
            <a:noFill/>
            <a:miter lim="800000"/>
            <a:headEnd/>
            <a:tailEnd/>
          </a:ln>
          <a:effectLst>
            <a:outerShdw dist="38184" dir="2700000"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4" name="Text Box 6"/>
          <p:cNvSpPr txBox="1">
            <a:spLocks noChangeArrowheads="1"/>
          </p:cNvSpPr>
          <p:nvPr/>
        </p:nvSpPr>
        <p:spPr bwMode="auto">
          <a:xfrm>
            <a:off x="8697913" y="0"/>
            <a:ext cx="349250" cy="860425"/>
          </a:xfrm>
          <a:prstGeom prst="rect">
            <a:avLst/>
          </a:prstGeom>
          <a:solidFill>
            <a:srgbClr val="EF4144"/>
          </a:solidFill>
          <a:ln w="9360">
            <a:noFill/>
            <a:miter lim="800000"/>
            <a:headEnd/>
            <a:tailEnd/>
          </a:ln>
          <a:effectLst>
            <a:outerShdw dist="38184" dir="2700000"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5" name="Text Box 7"/>
          <p:cNvSpPr txBox="1">
            <a:spLocks noChangeArrowheads="1"/>
          </p:cNvSpPr>
          <p:nvPr/>
        </p:nvSpPr>
        <p:spPr bwMode="auto">
          <a:xfrm>
            <a:off x="8413750" y="6400800"/>
            <a:ext cx="284163" cy="457200"/>
          </a:xfrm>
          <a:prstGeom prst="rect">
            <a:avLst/>
          </a:prstGeom>
          <a:solidFill>
            <a:srgbClr val="006CB7"/>
          </a:solidFill>
          <a:ln w="9360">
            <a:noFill/>
            <a:miter lim="800000"/>
            <a:headEnd/>
            <a:tailEnd/>
          </a:ln>
          <a:effectLst>
            <a:outerShdw dist="38252" dir="12902172"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
        <p:nvSpPr>
          <p:cNvPr id="2056" name="Text Box 8"/>
          <p:cNvSpPr txBox="1">
            <a:spLocks noChangeArrowheads="1"/>
          </p:cNvSpPr>
          <p:nvPr/>
        </p:nvSpPr>
        <p:spPr bwMode="auto">
          <a:xfrm>
            <a:off x="8697913" y="6400800"/>
            <a:ext cx="349250" cy="457200"/>
          </a:xfrm>
          <a:prstGeom prst="rect">
            <a:avLst/>
          </a:prstGeom>
          <a:solidFill>
            <a:srgbClr val="EF4144"/>
          </a:solidFill>
          <a:ln w="9360">
            <a:noFill/>
            <a:miter lim="800000"/>
            <a:headEnd/>
            <a:tailEnd/>
          </a:ln>
          <a:effectLst>
            <a:outerShdw dist="38252" dir="12902172" algn="ctr" rotWithShape="0">
              <a:srgbClr val="808080">
                <a:alpha val="25041"/>
              </a:srgbClr>
            </a:outerShdw>
          </a:effec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itchFamily="16" charset="0"/>
              <a:buNone/>
              <a:defRPr/>
            </a:pPr>
            <a:endParaRPr lang="es-CL" dirty="0">
              <a:solidFill>
                <a:srgbClr val="000000"/>
              </a:solidFill>
              <a:latin typeface="Arial" charset="0"/>
              <a:cs typeface="Arial Unicode MS"/>
            </a:endParaRPr>
          </a:p>
        </p:txBody>
      </p:sp>
    </p:spTree>
    <p:extLst>
      <p:ext uri="{BB962C8B-B14F-4D97-AF65-F5344CB8AC3E}">
        <p14:creationId xmlns:p14="http://schemas.microsoft.com/office/powerpoint/2010/main" xmlns="" val="3508751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dir="r"/>
  </p:transition>
  <p:hf hdr="0" ftr="0" dt="0"/>
  <p:txStyles>
    <p:titleStyle>
      <a:lvl1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mj-lt"/>
          <a:ea typeface="Arial Unicode MS" pitchFamily="34" charset="-128"/>
          <a:cs typeface="+mj-cs"/>
        </a:defRPr>
      </a:lvl1pPr>
      <a:lvl2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2pPr>
      <a:lvl3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3pPr>
      <a:lvl4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4pPr>
      <a:lvl5pPr algn="l" defTabSz="449263" rtl="0" eaLnBrk="0" fontAlgn="base" hangingPunct="0">
        <a:lnSpc>
          <a:spcPct val="101000"/>
        </a:lnSpc>
        <a:spcBef>
          <a:spcPct val="0"/>
        </a:spcBef>
        <a:spcAft>
          <a:spcPct val="0"/>
        </a:spcAft>
        <a:buClr>
          <a:srgbClr val="000000"/>
        </a:buClr>
        <a:buSzPct val="100000"/>
        <a:buFont typeface="Times New Roman" pitchFamily="18" charset="0"/>
        <a:defRPr sz="2400">
          <a:solidFill>
            <a:srgbClr val="006CB7"/>
          </a:solidFill>
          <a:latin typeface="Verdana" charset="0"/>
          <a:ea typeface="Arial Unicode MS" pitchFamily="34" charset="-128"/>
          <a:cs typeface="Arial Unicode MS" charset="0"/>
        </a:defRPr>
      </a:lvl5pPr>
      <a:lvl6pPr marL="25146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6pPr>
      <a:lvl7pPr marL="29718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7pPr>
      <a:lvl8pPr marL="34290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8pPr>
      <a:lvl9pPr marL="3886200" indent="-228600" algn="l" defTabSz="449263" rtl="0" fontAlgn="base" hangingPunct="0">
        <a:lnSpc>
          <a:spcPct val="101000"/>
        </a:lnSpc>
        <a:spcBef>
          <a:spcPct val="0"/>
        </a:spcBef>
        <a:spcAft>
          <a:spcPct val="0"/>
        </a:spcAft>
        <a:buClr>
          <a:srgbClr val="000000"/>
        </a:buClr>
        <a:buSzPct val="100000"/>
        <a:buFont typeface="Times New Roman" pitchFamily="16" charset="0"/>
        <a:defRPr sz="2400">
          <a:solidFill>
            <a:srgbClr val="006CB7"/>
          </a:solidFill>
          <a:latin typeface="Verdana" charset="0"/>
          <a:cs typeface="Arial Unicode MS" charset="0"/>
        </a:defRPr>
      </a:lvl9pPr>
    </p:titleStyle>
    <p:bodyStyle>
      <a:lvl1pPr marL="342900" indent="-342900" algn="l" defTabSz="449263" rtl="0" eaLnBrk="0" fontAlgn="base" hangingPunct="0">
        <a:lnSpc>
          <a:spcPct val="102000"/>
        </a:lnSpc>
        <a:spcBef>
          <a:spcPts val="488"/>
        </a:spcBef>
        <a:spcAft>
          <a:spcPct val="0"/>
        </a:spcAft>
        <a:buClr>
          <a:srgbClr val="000000"/>
        </a:buClr>
        <a:buSzPct val="100000"/>
        <a:buFont typeface="Times New Roman" pitchFamily="18" charset="0"/>
        <a:buChar char="•"/>
        <a:defRPr sz="2000">
          <a:solidFill>
            <a:srgbClr val="595959"/>
          </a:solidFill>
          <a:latin typeface="+mn-lt"/>
          <a:ea typeface="Arial Unicode MS" pitchFamily="34" charset="-128"/>
          <a:cs typeface="+mn-cs"/>
        </a:defRPr>
      </a:lvl1pPr>
      <a:lvl2pPr marL="742950" indent="-285750" algn="l" defTabSz="449263" rtl="0" eaLnBrk="0" fontAlgn="base" hangingPunct="0">
        <a:lnSpc>
          <a:spcPct val="102000"/>
        </a:lnSpc>
        <a:spcBef>
          <a:spcPts val="675"/>
        </a:spcBef>
        <a:spcAft>
          <a:spcPct val="0"/>
        </a:spcAft>
        <a:buClr>
          <a:srgbClr val="000000"/>
        </a:buClr>
        <a:buSzPct val="100000"/>
        <a:buFont typeface="Times New Roman" pitchFamily="18" charset="0"/>
        <a:buChar char="–"/>
        <a:defRPr sz="2800">
          <a:solidFill>
            <a:srgbClr val="595959"/>
          </a:solidFill>
          <a:latin typeface="+mn-lt"/>
          <a:ea typeface="Arial Unicode MS" pitchFamily="34" charset="-128"/>
          <a:cs typeface="+mn-cs"/>
        </a:defRPr>
      </a:lvl2pPr>
      <a:lvl3pPr marL="1143000" indent="-228600" algn="l" defTabSz="449263" rtl="0" eaLnBrk="0" fontAlgn="base" hangingPunct="0">
        <a:lnSpc>
          <a:spcPct val="102000"/>
        </a:lnSpc>
        <a:spcBef>
          <a:spcPts val="388"/>
        </a:spcBef>
        <a:spcAft>
          <a:spcPct val="0"/>
        </a:spcAft>
        <a:buClr>
          <a:srgbClr val="000000"/>
        </a:buClr>
        <a:buSzPct val="100000"/>
        <a:buFont typeface="Times New Roman" pitchFamily="18" charset="0"/>
        <a:buChar char="•"/>
        <a:defRPr sz="1600">
          <a:solidFill>
            <a:srgbClr val="595959"/>
          </a:solidFill>
          <a:latin typeface="+mn-lt"/>
          <a:ea typeface="Arial Unicode MS" pitchFamily="34" charset="-128"/>
          <a:cs typeface="+mn-cs"/>
        </a:defRPr>
      </a:lvl3pPr>
      <a:lvl4pPr marL="1600200" indent="-228600" algn="l" defTabSz="449263" rtl="0" eaLnBrk="0" fontAlgn="base" hangingPunct="0">
        <a:lnSpc>
          <a:spcPct val="102000"/>
        </a:lnSpc>
        <a:spcBef>
          <a:spcPts val="338"/>
        </a:spcBef>
        <a:spcAft>
          <a:spcPct val="0"/>
        </a:spcAft>
        <a:buClr>
          <a:srgbClr val="000000"/>
        </a:buClr>
        <a:buSzPct val="100000"/>
        <a:buFont typeface="Times New Roman" pitchFamily="18" charset="0"/>
        <a:buChar char="–"/>
        <a:defRPr sz="1400">
          <a:solidFill>
            <a:srgbClr val="595959"/>
          </a:solidFill>
          <a:latin typeface="+mn-lt"/>
          <a:ea typeface="Arial Unicode MS" pitchFamily="34" charset="-128"/>
          <a:cs typeface="+mn-cs"/>
        </a:defRPr>
      </a:lvl4pPr>
      <a:lvl5pPr marL="2057400" indent="-228600" algn="l" defTabSz="449263" rtl="0" eaLnBrk="0" fontAlgn="base" hangingPunct="0">
        <a:lnSpc>
          <a:spcPct val="102000"/>
        </a:lnSpc>
        <a:spcBef>
          <a:spcPts val="338"/>
        </a:spcBef>
        <a:spcAft>
          <a:spcPct val="0"/>
        </a:spcAft>
        <a:buClr>
          <a:srgbClr val="000000"/>
        </a:buClr>
        <a:buSzPct val="100000"/>
        <a:buFont typeface="Times New Roman" pitchFamily="18" charset="0"/>
        <a:buChar char="»"/>
        <a:defRPr sz="1400">
          <a:solidFill>
            <a:srgbClr val="595959"/>
          </a:solidFill>
          <a:latin typeface="+mn-lt"/>
          <a:ea typeface="Arial Unicode MS" pitchFamily="34" charset="-128"/>
          <a:cs typeface="+mn-cs"/>
        </a:defRPr>
      </a:lvl5pPr>
      <a:lvl6pPr marL="25146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6pPr>
      <a:lvl7pPr marL="29718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7pPr>
      <a:lvl8pPr marL="34290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8pPr>
      <a:lvl9pPr marL="3886200" indent="-228600" algn="l" defTabSz="449263" rtl="0" fontAlgn="base" hangingPunct="0">
        <a:lnSpc>
          <a:spcPct val="102000"/>
        </a:lnSpc>
        <a:spcBef>
          <a:spcPts val="338"/>
        </a:spcBef>
        <a:spcAft>
          <a:spcPct val="0"/>
        </a:spcAft>
        <a:buClr>
          <a:srgbClr val="000000"/>
        </a:buClr>
        <a:buSzPct val="100000"/>
        <a:buFont typeface="Times New Roman" pitchFamily="16" charset="0"/>
        <a:defRPr sz="1400">
          <a:solidFill>
            <a:srgbClr val="595959"/>
          </a:solidFill>
          <a:latin typeface="+mn-lt"/>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hyperlink" Target="http://www.chilesinpapeleo.cl"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www.opengovpartnership.org/" TargetMode="External"/><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5-07-05 a las 21.30.37.png"/>
          <p:cNvPicPr>
            <a:picLocks noChangeAspect="1"/>
          </p:cNvPicPr>
          <p:nvPr/>
        </p:nvPicPr>
        <p:blipFill rotWithShape="1">
          <a:blip r:embed="rId2">
            <a:extLst>
              <a:ext uri="{28A0092B-C50C-407E-A947-70E740481C1C}">
                <a14:useLocalDpi xmlns:a14="http://schemas.microsoft.com/office/drawing/2010/main" xmlns="" val="0"/>
              </a:ext>
            </a:extLst>
          </a:blip>
          <a:srcRect t="26290" b="21700"/>
          <a:stretch/>
        </p:blipFill>
        <p:spPr>
          <a:xfrm>
            <a:off x="-1" y="2033111"/>
            <a:ext cx="9191625" cy="3313617"/>
          </a:xfrm>
          <a:prstGeom prst="rect">
            <a:avLst/>
          </a:prstGeom>
        </p:spPr>
      </p:pic>
      <p:sp>
        <p:nvSpPr>
          <p:cNvPr id="2" name="1 Título"/>
          <p:cNvSpPr>
            <a:spLocks noGrp="1"/>
          </p:cNvSpPr>
          <p:nvPr>
            <p:ph type="ctrTitle"/>
          </p:nvPr>
        </p:nvSpPr>
        <p:spPr>
          <a:xfrm>
            <a:off x="0" y="620688"/>
            <a:ext cx="7668344" cy="1440160"/>
          </a:xfrm>
          <a:solidFill>
            <a:srgbClr val="002060">
              <a:alpha val="70000"/>
            </a:srgbClr>
          </a:solidFill>
        </p:spPr>
        <p:txBody>
          <a:bodyPr>
            <a:noAutofit/>
          </a:bodyPr>
          <a:lstStyle/>
          <a:p>
            <a:pPr marL="900113" algn="just">
              <a:tabLst>
                <a:tab pos="5830888" algn="l"/>
              </a:tabLst>
            </a:pPr>
            <a:r>
              <a:rPr lang="es-CL" sz="2400" b="1" dirty="0" smtClean="0">
                <a:solidFill>
                  <a:schemeClr val="bg1"/>
                </a:solidFill>
              </a:rPr>
              <a:t>GOBIERNO ABIERTO</a:t>
            </a:r>
            <a:endParaRPr lang="es-CL" sz="2400" dirty="0">
              <a:solidFill>
                <a:schemeClr val="bg1"/>
              </a:solidFill>
            </a:endParaRPr>
          </a:p>
        </p:txBody>
      </p:sp>
      <p:pic>
        <p:nvPicPr>
          <p:cNvPr id="6" name="4 Imagen" descr="Logo_252.png"/>
          <p:cNvPicPr>
            <a:picLocks noChangeAspect="1"/>
          </p:cNvPicPr>
          <p:nvPr/>
        </p:nvPicPr>
        <p:blipFill>
          <a:blip r:embed="rId3" cstate="print"/>
          <a:stretch>
            <a:fillRect/>
          </a:stretch>
        </p:blipFill>
        <p:spPr>
          <a:xfrm>
            <a:off x="454098" y="5795417"/>
            <a:ext cx="2016224" cy="728081"/>
          </a:xfrm>
          <a:prstGeom prst="rect">
            <a:avLst/>
          </a:prstGeom>
        </p:spPr>
      </p:pic>
    </p:spTree>
    <p:extLst>
      <p:ext uri="{BB962C8B-B14F-4D97-AF65-F5344CB8AC3E}">
        <p14:creationId xmlns:p14="http://schemas.microsoft.com/office/powerpoint/2010/main" xmlns="" val="552789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xmlns="" val="1859638258"/>
              </p:ext>
            </p:extLst>
          </p:nvPr>
        </p:nvGraphicFramePr>
        <p:xfrm>
          <a:off x="222821" y="2348880"/>
          <a:ext cx="8669659" cy="2376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457200" y="1412776"/>
            <a:ext cx="6840760" cy="369332"/>
          </a:xfrm>
          <a:prstGeom prst="rect">
            <a:avLst/>
          </a:prstGeom>
          <a:noFill/>
        </p:spPr>
        <p:txBody>
          <a:bodyPr wrap="square" rtlCol="0">
            <a:spAutoFit/>
          </a:bodyPr>
          <a:lstStyle/>
          <a:p>
            <a:pPr defTabSz="449263"/>
            <a:r>
              <a:rPr lang="es-CL" dirty="0">
                <a:solidFill>
                  <a:srgbClr val="40558A"/>
                </a:solidFill>
              </a:rPr>
              <a:t>Principales hitos de Chile en OGP</a:t>
            </a:r>
            <a:endParaRPr lang="es-ES" dirty="0">
              <a:solidFill>
                <a:srgbClr val="40558A"/>
              </a:solidFill>
            </a:endParaRPr>
          </a:p>
        </p:txBody>
      </p:sp>
      <p:sp>
        <p:nvSpPr>
          <p:cNvPr id="3" name="Marcador de número de diapositiva 2"/>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10</a:t>
            </a:fld>
            <a:endParaRPr lang="es-CL" dirty="0">
              <a:latin typeface="Verdana"/>
              <a:cs typeface="Arial Unicode MS"/>
            </a:endParaRPr>
          </a:p>
        </p:txBody>
      </p:sp>
      <p:sp>
        <p:nvSpPr>
          <p:cNvPr id="11" name="1 Título"/>
          <p:cNvSpPr txBox="1">
            <a:spLocks/>
          </p:cNvSpPr>
          <p:nvPr/>
        </p:nvSpPr>
        <p:spPr>
          <a:xfrm>
            <a:off x="0" y="9402"/>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4</a:t>
            </a:r>
            <a:r>
              <a:rPr lang="es-CL" sz="2600" b="1" dirty="0" smtClean="0">
                <a:solidFill>
                  <a:prstClr val="white"/>
                </a:solidFill>
              </a:rPr>
              <a:t>. </a:t>
            </a:r>
            <a:r>
              <a:rPr lang="es-CL" sz="2600" b="1" dirty="0" smtClean="0">
                <a:solidFill>
                  <a:prstClr val="white"/>
                </a:solidFill>
              </a:rPr>
              <a:t>OGP en Chile</a:t>
            </a:r>
            <a:endParaRPr lang="es-CL" sz="2600" b="1" dirty="0">
              <a:solidFill>
                <a:prstClr val="white"/>
              </a:solidFill>
            </a:endParaRPr>
          </a:p>
        </p:txBody>
      </p:sp>
    </p:spTree>
    <p:extLst>
      <p:ext uri="{BB962C8B-B14F-4D97-AF65-F5344CB8AC3E}">
        <p14:creationId xmlns:p14="http://schemas.microsoft.com/office/powerpoint/2010/main" xmlns="" val="118771780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Conector recto 37"/>
          <p:cNvCxnSpPr/>
          <p:nvPr/>
        </p:nvCxnSpPr>
        <p:spPr>
          <a:xfrm>
            <a:off x="4211960" y="1283291"/>
            <a:ext cx="0" cy="5574709"/>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53" name="52 Grupo"/>
          <p:cNvGrpSpPr/>
          <p:nvPr/>
        </p:nvGrpSpPr>
        <p:grpSpPr>
          <a:xfrm>
            <a:off x="467544" y="1973943"/>
            <a:ext cx="3258703" cy="1671081"/>
            <a:chOff x="363404" y="1299616"/>
            <a:chExt cx="3578867" cy="2000265"/>
          </a:xfrm>
        </p:grpSpPr>
        <p:sp>
          <p:nvSpPr>
            <p:cNvPr id="19" name="Elipse 18"/>
            <p:cNvSpPr/>
            <p:nvPr/>
          </p:nvSpPr>
          <p:spPr>
            <a:xfrm>
              <a:off x="363404" y="1299616"/>
              <a:ext cx="1461035" cy="1488811"/>
            </a:xfrm>
            <a:prstGeom prst="ellipse">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200"/>
            </a:p>
          </p:txBody>
        </p:sp>
        <p:sp>
          <p:nvSpPr>
            <p:cNvPr id="20" name="CuadroTexto 19"/>
            <p:cNvSpPr txBox="1"/>
            <p:nvPr/>
          </p:nvSpPr>
          <p:spPr>
            <a:xfrm>
              <a:off x="397595" y="1621020"/>
              <a:ext cx="1223412" cy="923330"/>
            </a:xfrm>
            <a:prstGeom prst="rect">
              <a:avLst/>
            </a:prstGeom>
            <a:noFill/>
          </p:spPr>
          <p:txBody>
            <a:bodyPr wrap="none" rtlCol="0">
              <a:spAutoFit/>
            </a:bodyPr>
            <a:lstStyle/>
            <a:p>
              <a:pPr algn="dist"/>
              <a:r>
                <a:rPr lang="es-ES" sz="5400" b="1" spc="-300" dirty="0" smtClean="0">
                  <a:solidFill>
                    <a:schemeClr val="bg1"/>
                  </a:solidFill>
                  <a:latin typeface="Arial"/>
                  <a:cs typeface="Arial"/>
                </a:rPr>
                <a:t>192</a:t>
              </a:r>
              <a:endParaRPr lang="es-ES" sz="5400" b="1" spc="-300" dirty="0">
                <a:solidFill>
                  <a:schemeClr val="bg1"/>
                </a:solidFill>
                <a:latin typeface="Arial"/>
                <a:cs typeface="Arial"/>
              </a:endParaRPr>
            </a:p>
          </p:txBody>
        </p:sp>
        <p:sp>
          <p:nvSpPr>
            <p:cNvPr id="33" name="CuadroTexto 32"/>
            <p:cNvSpPr txBox="1"/>
            <p:nvPr/>
          </p:nvSpPr>
          <p:spPr>
            <a:xfrm>
              <a:off x="2062926" y="1428031"/>
              <a:ext cx="1879345" cy="765054"/>
            </a:xfrm>
            <a:prstGeom prst="rect">
              <a:avLst/>
            </a:prstGeom>
            <a:noFill/>
          </p:spPr>
          <p:txBody>
            <a:bodyPr wrap="square" rtlCol="0">
              <a:spAutoFit/>
            </a:bodyPr>
            <a:lstStyle/>
            <a:p>
              <a:pPr>
                <a:lnSpc>
                  <a:spcPct val="80000"/>
                </a:lnSpc>
              </a:pPr>
              <a:r>
                <a:rPr lang="es-ES" sz="1200" b="1" dirty="0" smtClean="0">
                  <a:solidFill>
                    <a:srgbClr val="40558A"/>
                  </a:solidFill>
                  <a:latin typeface="Arial"/>
                  <a:cs typeface="Arial"/>
                </a:rPr>
                <a:t>Puntos</a:t>
              </a:r>
            </a:p>
            <a:p>
              <a:pPr>
                <a:lnSpc>
                  <a:spcPct val="80000"/>
                </a:lnSpc>
              </a:pPr>
              <a:r>
                <a:rPr lang="es-ES" sz="1200" b="1" dirty="0" smtClean="0">
                  <a:solidFill>
                    <a:srgbClr val="40558A"/>
                  </a:solidFill>
                  <a:latin typeface="Arial"/>
                  <a:cs typeface="Arial"/>
                </a:rPr>
                <a:t>de Atención</a:t>
              </a:r>
            </a:p>
            <a:p>
              <a:pPr>
                <a:lnSpc>
                  <a:spcPct val="80000"/>
                </a:lnSpc>
              </a:pPr>
              <a:r>
                <a:rPr lang="es-ES" sz="1000" b="1" dirty="0" smtClean="0">
                  <a:solidFill>
                    <a:srgbClr val="40558A"/>
                  </a:solidFill>
                  <a:latin typeface="Arial"/>
                  <a:cs typeface="Arial"/>
                </a:rPr>
                <a:t>(en oficinas de IPS, </a:t>
              </a:r>
              <a:r>
                <a:rPr lang="es-ES" sz="1000" b="1" dirty="0" err="1" smtClean="0">
                  <a:solidFill>
                    <a:srgbClr val="40558A"/>
                  </a:solidFill>
                  <a:latin typeface="Arial"/>
                  <a:cs typeface="Arial"/>
                </a:rPr>
                <a:t>SRCeI</a:t>
              </a:r>
              <a:r>
                <a:rPr lang="es-ES" sz="1000" b="1" dirty="0" smtClean="0">
                  <a:solidFill>
                    <a:srgbClr val="40558A"/>
                  </a:solidFill>
                  <a:latin typeface="Arial"/>
                  <a:cs typeface="Arial"/>
                </a:rPr>
                <a:t>, </a:t>
              </a:r>
              <a:r>
                <a:rPr lang="es-ES" sz="1000" b="1" dirty="0" err="1" smtClean="0">
                  <a:solidFill>
                    <a:srgbClr val="40558A"/>
                  </a:solidFill>
                  <a:latin typeface="Arial"/>
                  <a:cs typeface="Arial"/>
                </a:rPr>
                <a:t>Indap</a:t>
              </a:r>
              <a:r>
                <a:rPr lang="es-ES" sz="1000" b="1" dirty="0" smtClean="0">
                  <a:solidFill>
                    <a:srgbClr val="40558A"/>
                  </a:solidFill>
                  <a:latin typeface="Arial"/>
                  <a:cs typeface="Arial"/>
                </a:rPr>
                <a:t>)</a:t>
              </a:r>
            </a:p>
          </p:txBody>
        </p:sp>
        <p:pic>
          <p:nvPicPr>
            <p:cNvPr id="2" name="Imagen 1"/>
            <p:cNvPicPr>
              <a:picLocks noChangeAspect="1"/>
            </p:cNvPicPr>
            <p:nvPr/>
          </p:nvPicPr>
          <p:blipFill>
            <a:blip r:embed="rId3" cstate="print"/>
            <a:stretch>
              <a:fillRect/>
            </a:stretch>
          </p:blipFill>
          <p:spPr>
            <a:xfrm>
              <a:off x="1639188" y="1539497"/>
              <a:ext cx="407720" cy="407720"/>
            </a:xfrm>
            <a:prstGeom prst="rect">
              <a:avLst/>
            </a:prstGeom>
          </p:spPr>
        </p:pic>
        <p:sp>
          <p:nvSpPr>
            <p:cNvPr id="23" name="Elipse 22"/>
            <p:cNvSpPr/>
            <p:nvPr/>
          </p:nvSpPr>
          <p:spPr>
            <a:xfrm>
              <a:off x="906280" y="2604210"/>
              <a:ext cx="918160" cy="695671"/>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dirty="0" smtClean="0">
                  <a:latin typeface="Arial"/>
                  <a:cs typeface="Arial"/>
                </a:rPr>
                <a:t>75%</a:t>
              </a:r>
              <a:endParaRPr lang="es-ES" sz="1600" b="1" dirty="0">
                <a:latin typeface="Arial"/>
                <a:cs typeface="Arial"/>
              </a:endParaRPr>
            </a:p>
          </p:txBody>
        </p:sp>
        <p:sp>
          <p:nvSpPr>
            <p:cNvPr id="26" name="CuadroTexto 25"/>
            <p:cNvSpPr txBox="1"/>
            <p:nvPr/>
          </p:nvSpPr>
          <p:spPr>
            <a:xfrm>
              <a:off x="1920776" y="2788427"/>
              <a:ext cx="1010381" cy="294724"/>
            </a:xfrm>
            <a:prstGeom prst="rect">
              <a:avLst/>
            </a:prstGeom>
            <a:noFill/>
          </p:spPr>
          <p:txBody>
            <a:bodyPr wrap="none" rtlCol="0">
              <a:spAutoFit/>
            </a:bodyPr>
            <a:lstStyle/>
            <a:p>
              <a:pPr>
                <a:lnSpc>
                  <a:spcPct val="80000"/>
                </a:lnSpc>
              </a:pPr>
              <a:r>
                <a:rPr lang="es-ES" sz="1200" b="1" dirty="0" smtClean="0">
                  <a:solidFill>
                    <a:srgbClr val="40558A"/>
                  </a:solidFill>
                  <a:latin typeface="Arial"/>
                  <a:cs typeface="Arial"/>
                </a:rPr>
                <a:t>Cobertura</a:t>
              </a:r>
              <a:endParaRPr lang="es-ES" sz="1200" dirty="0" smtClean="0">
                <a:solidFill>
                  <a:srgbClr val="40558A"/>
                </a:solidFill>
                <a:latin typeface="Arial"/>
                <a:cs typeface="Arial"/>
              </a:endParaRPr>
            </a:p>
          </p:txBody>
        </p:sp>
      </p:grpSp>
      <p:sp>
        <p:nvSpPr>
          <p:cNvPr id="6" name="5 CuadroTexto"/>
          <p:cNvSpPr txBox="1"/>
          <p:nvPr/>
        </p:nvSpPr>
        <p:spPr>
          <a:xfrm>
            <a:off x="0" y="3299881"/>
            <a:ext cx="4716016" cy="369332"/>
          </a:xfrm>
          <a:prstGeom prst="rect">
            <a:avLst/>
          </a:prstGeom>
          <a:noFill/>
        </p:spPr>
        <p:txBody>
          <a:bodyPr wrap="square" rtlCol="0">
            <a:spAutoFit/>
          </a:bodyPr>
          <a:lstStyle/>
          <a:p>
            <a:endParaRPr lang="es-CL" dirty="0"/>
          </a:p>
        </p:txBody>
      </p:sp>
      <p:sp>
        <p:nvSpPr>
          <p:cNvPr id="42" name="Título 1"/>
          <p:cNvSpPr txBox="1">
            <a:spLocks/>
          </p:cNvSpPr>
          <p:nvPr/>
        </p:nvSpPr>
        <p:spPr>
          <a:xfrm>
            <a:off x="0" y="1124744"/>
            <a:ext cx="3483232" cy="1024492"/>
          </a:xfrm>
          <a:prstGeom prst="rect">
            <a:avLst/>
          </a:prstGeom>
          <a:noFill/>
        </p:spPr>
        <p:txBody>
          <a:bodyPr vert="horz" wrap="square" lIns="324000" tIns="46800" rIns="324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s-ES_tradnl" sz="3600" b="1" spc="-150" dirty="0" err="1" smtClean="0">
                <a:solidFill>
                  <a:srgbClr val="0099CC"/>
                </a:solidFill>
                <a:latin typeface="Arial"/>
                <a:cs typeface="Arial"/>
              </a:rPr>
              <a:t>ChileAtiende</a:t>
            </a:r>
            <a:endParaRPr lang="es-ES_tradnl" sz="3600" b="1" spc="-150" dirty="0" smtClean="0">
              <a:solidFill>
                <a:srgbClr val="0099CC"/>
              </a:solidFill>
              <a:latin typeface="Arial"/>
              <a:cs typeface="Arial"/>
            </a:endParaRPr>
          </a:p>
          <a:p>
            <a:pPr algn="l">
              <a:lnSpc>
                <a:spcPct val="70000"/>
              </a:lnSpc>
            </a:pPr>
            <a:r>
              <a:rPr lang="es-ES_tradnl" sz="1400" b="1" spc="-150" dirty="0" smtClean="0">
                <a:solidFill>
                  <a:srgbClr val="0099CC"/>
                </a:solidFill>
                <a:latin typeface="Arial"/>
                <a:cs typeface="Arial"/>
              </a:rPr>
              <a:t>Red </a:t>
            </a:r>
            <a:r>
              <a:rPr lang="es-ES_tradnl" sz="1400" b="1" spc="-150" dirty="0" err="1">
                <a:solidFill>
                  <a:srgbClr val="0099CC"/>
                </a:solidFill>
                <a:latin typeface="Arial"/>
                <a:cs typeface="Arial"/>
              </a:rPr>
              <a:t>M</a:t>
            </a:r>
            <a:r>
              <a:rPr lang="es-ES_tradnl" sz="1400" b="1" spc="-150" dirty="0" err="1" smtClean="0">
                <a:solidFill>
                  <a:srgbClr val="0099CC"/>
                </a:solidFill>
                <a:latin typeface="Arial"/>
                <a:cs typeface="Arial"/>
              </a:rPr>
              <a:t>ultiservicios</a:t>
            </a:r>
            <a:r>
              <a:rPr lang="es-ES_tradnl" sz="1400" b="1" spc="-150" dirty="0" smtClean="0">
                <a:solidFill>
                  <a:srgbClr val="0099CC"/>
                </a:solidFill>
                <a:latin typeface="Arial"/>
                <a:cs typeface="Arial"/>
              </a:rPr>
              <a:t> del Estado</a:t>
            </a:r>
            <a:endParaRPr lang="es-ES_tradnl" sz="1400" b="1" spc="-150" dirty="0">
              <a:solidFill>
                <a:srgbClr val="0099CC"/>
              </a:solidFill>
              <a:latin typeface="Arial"/>
              <a:cs typeface="Arial"/>
            </a:endParaRPr>
          </a:p>
        </p:txBody>
      </p:sp>
      <p:cxnSp>
        <p:nvCxnSpPr>
          <p:cNvPr id="13" name="12 Conector recto"/>
          <p:cNvCxnSpPr/>
          <p:nvPr/>
        </p:nvCxnSpPr>
        <p:spPr>
          <a:xfrm>
            <a:off x="0" y="3933056"/>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50" name="49 Grupo"/>
          <p:cNvGrpSpPr/>
          <p:nvPr/>
        </p:nvGrpSpPr>
        <p:grpSpPr>
          <a:xfrm>
            <a:off x="323528" y="4149079"/>
            <a:ext cx="3528392" cy="2321580"/>
            <a:chOff x="264799" y="3717032"/>
            <a:chExt cx="3677472" cy="2763464"/>
          </a:xfrm>
        </p:grpSpPr>
        <p:sp>
          <p:nvSpPr>
            <p:cNvPr id="17" name="Elipse 16"/>
            <p:cNvSpPr/>
            <p:nvPr/>
          </p:nvSpPr>
          <p:spPr>
            <a:xfrm>
              <a:off x="2143596" y="4435376"/>
              <a:ext cx="1351492" cy="1447261"/>
            </a:xfrm>
            <a:prstGeom prst="ellipse">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CuadroTexto 17"/>
            <p:cNvSpPr txBox="1"/>
            <p:nvPr/>
          </p:nvSpPr>
          <p:spPr>
            <a:xfrm>
              <a:off x="2335891" y="4831312"/>
              <a:ext cx="941984" cy="622808"/>
            </a:xfrm>
            <a:prstGeom prst="rect">
              <a:avLst/>
            </a:prstGeom>
            <a:noFill/>
          </p:spPr>
          <p:txBody>
            <a:bodyPr wrap="none" rtlCol="0">
              <a:spAutoFit/>
            </a:bodyPr>
            <a:lstStyle/>
            <a:p>
              <a:r>
                <a:rPr lang="es-ES" sz="2800" b="1" spc="-150" dirty="0" smtClean="0">
                  <a:solidFill>
                    <a:schemeClr val="bg1"/>
                  </a:solidFill>
                  <a:latin typeface="Arial"/>
                  <a:cs typeface="Arial"/>
                </a:rPr>
                <a:t>+158</a:t>
              </a:r>
              <a:endParaRPr lang="es-ES" sz="2800" b="1" spc="-150" dirty="0">
                <a:solidFill>
                  <a:schemeClr val="bg1"/>
                </a:solidFill>
                <a:latin typeface="Arial"/>
                <a:cs typeface="Arial"/>
              </a:endParaRPr>
            </a:p>
          </p:txBody>
        </p:sp>
        <p:sp>
          <p:nvSpPr>
            <p:cNvPr id="29" name="CuadroTexto 28"/>
            <p:cNvSpPr txBox="1"/>
            <p:nvPr/>
          </p:nvSpPr>
          <p:spPr>
            <a:xfrm>
              <a:off x="2168996" y="6095821"/>
              <a:ext cx="1382121" cy="384675"/>
            </a:xfrm>
            <a:prstGeom prst="rect">
              <a:avLst/>
            </a:prstGeom>
            <a:noFill/>
          </p:spPr>
          <p:txBody>
            <a:bodyPr wrap="none" rtlCol="0">
              <a:spAutoFit/>
            </a:bodyPr>
            <a:lstStyle/>
            <a:p>
              <a:pPr>
                <a:lnSpc>
                  <a:spcPct val="80000"/>
                </a:lnSpc>
              </a:pPr>
              <a:r>
                <a:rPr lang="es-ES" b="1" dirty="0" smtClean="0">
                  <a:solidFill>
                    <a:srgbClr val="40558A"/>
                  </a:solidFill>
                  <a:latin typeface="Arial"/>
                  <a:cs typeface="Arial"/>
                </a:rPr>
                <a:t>Productos</a:t>
              </a:r>
            </a:p>
          </p:txBody>
        </p:sp>
        <p:sp>
          <p:nvSpPr>
            <p:cNvPr id="22" name="Elipse 21"/>
            <p:cNvSpPr/>
            <p:nvPr/>
          </p:nvSpPr>
          <p:spPr>
            <a:xfrm>
              <a:off x="451745" y="4450840"/>
              <a:ext cx="1239014" cy="1304594"/>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4" name="CuadroTexto 33"/>
            <p:cNvSpPr txBox="1"/>
            <p:nvPr/>
          </p:nvSpPr>
          <p:spPr>
            <a:xfrm>
              <a:off x="363405" y="5898101"/>
              <a:ext cx="1676274" cy="384675"/>
            </a:xfrm>
            <a:prstGeom prst="rect">
              <a:avLst/>
            </a:prstGeom>
            <a:noFill/>
          </p:spPr>
          <p:txBody>
            <a:bodyPr wrap="none" rtlCol="0">
              <a:spAutoFit/>
            </a:bodyPr>
            <a:lstStyle/>
            <a:p>
              <a:pPr>
                <a:lnSpc>
                  <a:spcPct val="80000"/>
                </a:lnSpc>
              </a:pPr>
              <a:r>
                <a:rPr lang="es-ES" b="1" dirty="0" smtClean="0">
                  <a:solidFill>
                    <a:srgbClr val="40558A"/>
                  </a:solidFill>
                  <a:latin typeface="Arial"/>
                  <a:cs typeface="Arial"/>
                </a:rPr>
                <a:t>Instituciones</a:t>
              </a:r>
              <a:endParaRPr lang="es-ES" dirty="0" smtClean="0">
                <a:solidFill>
                  <a:srgbClr val="40558A"/>
                </a:solidFill>
                <a:latin typeface="Arial"/>
                <a:cs typeface="Arial"/>
              </a:endParaRPr>
            </a:p>
          </p:txBody>
        </p:sp>
        <p:sp>
          <p:nvSpPr>
            <p:cNvPr id="27" name="CuadroTexto 26"/>
            <p:cNvSpPr txBox="1"/>
            <p:nvPr/>
          </p:nvSpPr>
          <p:spPr>
            <a:xfrm>
              <a:off x="754238" y="4747670"/>
              <a:ext cx="636317" cy="769352"/>
            </a:xfrm>
            <a:prstGeom prst="rect">
              <a:avLst/>
            </a:prstGeom>
            <a:noFill/>
          </p:spPr>
          <p:txBody>
            <a:bodyPr wrap="none" rtlCol="0">
              <a:spAutoFit/>
            </a:bodyPr>
            <a:lstStyle/>
            <a:p>
              <a:pPr algn="dist"/>
              <a:r>
                <a:rPr lang="es-ES" sz="3600" b="1" spc="-300" dirty="0" smtClean="0">
                  <a:solidFill>
                    <a:schemeClr val="bg1"/>
                  </a:solidFill>
                  <a:latin typeface="Arial"/>
                  <a:cs typeface="Arial"/>
                </a:rPr>
                <a:t>24</a:t>
              </a:r>
              <a:endParaRPr lang="es-ES" sz="3600" b="1" spc="-300" dirty="0">
                <a:solidFill>
                  <a:schemeClr val="bg1"/>
                </a:solidFill>
                <a:latin typeface="Arial"/>
                <a:cs typeface="Arial"/>
              </a:endParaRPr>
            </a:p>
          </p:txBody>
        </p:sp>
        <p:pic>
          <p:nvPicPr>
            <p:cNvPr id="3" name="Imagen 2"/>
            <p:cNvPicPr>
              <a:picLocks noChangeAspect="1"/>
            </p:cNvPicPr>
            <p:nvPr/>
          </p:nvPicPr>
          <p:blipFill>
            <a:blip r:embed="rId4" cstate="print"/>
            <a:stretch>
              <a:fillRect/>
            </a:stretch>
          </p:blipFill>
          <p:spPr>
            <a:xfrm>
              <a:off x="264799" y="4929334"/>
              <a:ext cx="407720" cy="407720"/>
            </a:xfrm>
            <a:prstGeom prst="rect">
              <a:avLst/>
            </a:prstGeom>
          </p:spPr>
        </p:pic>
        <p:pic>
          <p:nvPicPr>
            <p:cNvPr id="37" name="Imagen 36"/>
            <p:cNvPicPr>
              <a:picLocks noChangeAspect="1"/>
            </p:cNvPicPr>
            <p:nvPr/>
          </p:nvPicPr>
          <p:blipFill>
            <a:blip r:embed="rId3" cstate="print"/>
            <a:stretch>
              <a:fillRect/>
            </a:stretch>
          </p:blipFill>
          <p:spPr>
            <a:xfrm>
              <a:off x="3279371" y="4929334"/>
              <a:ext cx="407720" cy="407720"/>
            </a:xfrm>
            <a:prstGeom prst="rect">
              <a:avLst/>
            </a:prstGeom>
          </p:spPr>
        </p:pic>
        <p:sp>
          <p:nvSpPr>
            <p:cNvPr id="91" name="90 CuadroTexto"/>
            <p:cNvSpPr txBox="1"/>
            <p:nvPr/>
          </p:nvSpPr>
          <p:spPr>
            <a:xfrm>
              <a:off x="264799" y="3717032"/>
              <a:ext cx="3677472" cy="402993"/>
            </a:xfrm>
            <a:prstGeom prst="rect">
              <a:avLst/>
            </a:prstGeom>
            <a:noFill/>
          </p:spPr>
          <p:txBody>
            <a:bodyPr wrap="square" rtlCol="0">
              <a:spAutoFit/>
            </a:bodyPr>
            <a:lstStyle/>
            <a:p>
              <a:r>
                <a:rPr lang="es-MX" sz="1600" b="1" dirty="0" smtClean="0">
                  <a:solidFill>
                    <a:srgbClr val="40558A"/>
                  </a:solidFill>
                </a:rPr>
                <a:t>Instituciones y productos presentes</a:t>
              </a:r>
              <a:endParaRPr lang="es-CL" sz="1600" b="1" dirty="0">
                <a:solidFill>
                  <a:srgbClr val="40558A"/>
                </a:solidFill>
              </a:endParaRPr>
            </a:p>
          </p:txBody>
        </p:sp>
      </p:grpSp>
      <p:grpSp>
        <p:nvGrpSpPr>
          <p:cNvPr id="51" name="50 Grupo"/>
          <p:cNvGrpSpPr/>
          <p:nvPr/>
        </p:nvGrpSpPr>
        <p:grpSpPr>
          <a:xfrm>
            <a:off x="4860032" y="4149080"/>
            <a:ext cx="3528392" cy="2467398"/>
            <a:chOff x="4466069" y="3606115"/>
            <a:chExt cx="3914788" cy="3023106"/>
          </a:xfrm>
        </p:grpSpPr>
        <p:sp>
          <p:nvSpPr>
            <p:cNvPr id="80" name="Título 1"/>
            <p:cNvSpPr txBox="1">
              <a:spLocks/>
            </p:cNvSpPr>
            <p:nvPr/>
          </p:nvSpPr>
          <p:spPr>
            <a:xfrm>
              <a:off x="4466069" y="3606115"/>
              <a:ext cx="3914788" cy="614973"/>
            </a:xfrm>
            <a:prstGeom prst="rect">
              <a:avLst/>
            </a:prstGeom>
            <a:noFill/>
          </p:spPr>
          <p:txBody>
            <a:bodyPr vert="horz" wrap="square" lIns="324000" tIns="46800" rIns="324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s-ES_tradnl" sz="2000" b="1" spc="-150" dirty="0" smtClean="0">
                  <a:solidFill>
                    <a:srgbClr val="FF6600"/>
                  </a:solidFill>
                  <a:latin typeface="Arial"/>
                  <a:cs typeface="Arial"/>
                </a:rPr>
                <a:t>Beneficios concretos para los ciudadanos</a:t>
              </a:r>
              <a:endParaRPr lang="es-ES_tradnl" sz="2000" b="1" spc="-150" dirty="0">
                <a:solidFill>
                  <a:srgbClr val="FF6600"/>
                </a:solidFill>
                <a:latin typeface="Arial"/>
                <a:cs typeface="Arial"/>
              </a:endParaRPr>
            </a:p>
          </p:txBody>
        </p:sp>
        <p:sp>
          <p:nvSpPr>
            <p:cNvPr id="81" name="Rectángulo 10"/>
            <p:cNvSpPr/>
            <p:nvPr/>
          </p:nvSpPr>
          <p:spPr>
            <a:xfrm>
              <a:off x="4504809" y="5644185"/>
              <a:ext cx="1751325" cy="461665"/>
            </a:xfrm>
            <a:prstGeom prst="rect">
              <a:avLst/>
            </a:prstGeom>
          </p:spPr>
          <p:txBody>
            <a:bodyPr wrap="square">
              <a:spAutoFit/>
            </a:bodyPr>
            <a:lstStyle/>
            <a:p>
              <a:pPr algn="ctr"/>
              <a:r>
                <a:rPr lang="es-ES_tradnl" sz="1200" dirty="0" smtClean="0">
                  <a:solidFill>
                    <a:schemeClr val="tx1">
                      <a:lumMod val="50000"/>
                      <a:lumOff val="50000"/>
                    </a:schemeClr>
                  </a:solidFill>
                  <a:latin typeface="Arial"/>
                  <a:cs typeface="Arial"/>
                </a:rPr>
                <a:t>Ahorro en</a:t>
              </a:r>
            </a:p>
            <a:p>
              <a:pPr algn="ctr"/>
              <a:r>
                <a:rPr lang="es-ES_tradnl" sz="1200" dirty="0" smtClean="0">
                  <a:solidFill>
                    <a:schemeClr val="tx1">
                      <a:lumMod val="50000"/>
                      <a:lumOff val="50000"/>
                    </a:schemeClr>
                  </a:solidFill>
                  <a:latin typeface="Arial"/>
                  <a:cs typeface="Arial"/>
                </a:rPr>
                <a:t> horas ciudadanas</a:t>
              </a:r>
              <a:endParaRPr lang="es-ES" sz="1200" dirty="0">
                <a:solidFill>
                  <a:schemeClr val="tx1">
                    <a:lumMod val="50000"/>
                    <a:lumOff val="50000"/>
                  </a:schemeClr>
                </a:solidFill>
                <a:latin typeface="Arial"/>
                <a:cs typeface="Arial"/>
              </a:endParaRPr>
            </a:p>
          </p:txBody>
        </p:sp>
        <p:sp>
          <p:nvSpPr>
            <p:cNvPr id="82" name="CuadroTexto 11"/>
            <p:cNvSpPr txBox="1"/>
            <p:nvPr/>
          </p:nvSpPr>
          <p:spPr>
            <a:xfrm>
              <a:off x="6995250" y="5696551"/>
              <a:ext cx="1385607" cy="261610"/>
            </a:xfrm>
            <a:prstGeom prst="rect">
              <a:avLst/>
            </a:prstGeom>
            <a:noFill/>
          </p:spPr>
          <p:txBody>
            <a:bodyPr wrap="square" rtlCol="0">
              <a:spAutoFit/>
            </a:bodyPr>
            <a:lstStyle/>
            <a:p>
              <a:pPr algn="ctr"/>
              <a:r>
                <a:rPr lang="es-ES_tradnl" sz="1100" dirty="0" smtClean="0">
                  <a:solidFill>
                    <a:schemeClr val="tx1">
                      <a:lumMod val="50000"/>
                      <a:lumOff val="50000"/>
                    </a:schemeClr>
                  </a:solidFill>
                  <a:latin typeface="Arial"/>
                  <a:cs typeface="Arial"/>
                </a:rPr>
                <a:t>Ahorro de viajes</a:t>
              </a:r>
              <a:endParaRPr lang="es-ES" sz="1100" dirty="0">
                <a:solidFill>
                  <a:schemeClr val="tx1">
                    <a:lumMod val="50000"/>
                    <a:lumOff val="50000"/>
                  </a:schemeClr>
                </a:solidFill>
                <a:latin typeface="Arial"/>
                <a:cs typeface="Arial"/>
              </a:endParaRPr>
            </a:p>
          </p:txBody>
        </p:sp>
        <p:cxnSp>
          <p:nvCxnSpPr>
            <p:cNvPr id="83" name="Conector recto 12"/>
            <p:cNvCxnSpPr/>
            <p:nvPr/>
          </p:nvCxnSpPr>
          <p:spPr>
            <a:xfrm>
              <a:off x="4736005" y="5661652"/>
              <a:ext cx="1355677" cy="0"/>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84" name="Conector recto 13"/>
            <p:cNvCxnSpPr/>
            <p:nvPr/>
          </p:nvCxnSpPr>
          <p:spPr>
            <a:xfrm>
              <a:off x="6910390" y="5709012"/>
              <a:ext cx="1385607" cy="0"/>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85" name="Elipse 15"/>
            <p:cNvSpPr/>
            <p:nvPr/>
          </p:nvSpPr>
          <p:spPr>
            <a:xfrm>
              <a:off x="4715903" y="4190181"/>
              <a:ext cx="1036033" cy="968825"/>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s-ES" b="1" dirty="0" smtClean="0">
                  <a:latin typeface="Arial"/>
                  <a:cs typeface="Arial"/>
                </a:rPr>
                <a:t>4.4 </a:t>
              </a:r>
              <a:r>
                <a:rPr lang="es-ES" b="1" dirty="0" err="1" smtClean="0">
                  <a:latin typeface="Arial"/>
                  <a:cs typeface="Arial"/>
                </a:rPr>
                <a:t>mill</a:t>
              </a:r>
              <a:endParaRPr lang="es-ES" b="1" dirty="0">
                <a:latin typeface="Arial"/>
                <a:cs typeface="Arial"/>
              </a:endParaRPr>
            </a:p>
          </p:txBody>
        </p:sp>
        <p:sp>
          <p:nvSpPr>
            <p:cNvPr id="86" name="Elipse 19"/>
            <p:cNvSpPr/>
            <p:nvPr/>
          </p:nvSpPr>
          <p:spPr>
            <a:xfrm>
              <a:off x="6851759" y="4190181"/>
              <a:ext cx="1378416" cy="1123965"/>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spc="-150" dirty="0" smtClean="0">
                  <a:latin typeface="Arial"/>
                  <a:cs typeface="Arial"/>
                </a:rPr>
                <a:t>6.3 </a:t>
              </a:r>
              <a:r>
                <a:rPr lang="es-ES" sz="2000" b="1" spc="-150" dirty="0" err="1" smtClean="0">
                  <a:latin typeface="Arial"/>
                  <a:cs typeface="Arial"/>
                </a:rPr>
                <a:t>mill</a:t>
              </a:r>
              <a:endParaRPr lang="es-ES" sz="2000" b="1" spc="-150" dirty="0">
                <a:latin typeface="Arial"/>
                <a:cs typeface="Arial"/>
              </a:endParaRPr>
            </a:p>
          </p:txBody>
        </p:sp>
        <p:sp>
          <p:nvSpPr>
            <p:cNvPr id="87" name="Rectángulo 24"/>
            <p:cNvSpPr/>
            <p:nvPr/>
          </p:nvSpPr>
          <p:spPr>
            <a:xfrm>
              <a:off x="5413844" y="6252126"/>
              <a:ext cx="1928396" cy="377095"/>
            </a:xfrm>
            <a:prstGeom prst="rect">
              <a:avLst/>
            </a:prstGeom>
          </p:spPr>
          <p:txBody>
            <a:bodyPr wrap="square">
              <a:spAutoFit/>
            </a:bodyPr>
            <a:lstStyle/>
            <a:p>
              <a:pPr>
                <a:defRPr/>
              </a:pPr>
              <a:r>
                <a:rPr lang="es-ES" sz="1400" b="1" dirty="0">
                  <a:solidFill>
                    <a:srgbClr val="40558A"/>
                  </a:solidFill>
                  <a:latin typeface="Arial"/>
                  <a:cs typeface="Arial"/>
                </a:rPr>
                <a:t>A julio </a:t>
              </a:r>
              <a:r>
                <a:rPr lang="es-ES" sz="1400" b="1" dirty="0" smtClean="0">
                  <a:solidFill>
                    <a:srgbClr val="40558A"/>
                  </a:solidFill>
                  <a:latin typeface="Arial"/>
                  <a:cs typeface="Arial"/>
                </a:rPr>
                <a:t>2013</a:t>
              </a:r>
              <a:endParaRPr lang="es-ES" sz="1400" b="1" dirty="0">
                <a:solidFill>
                  <a:srgbClr val="40558A"/>
                </a:solidFill>
                <a:latin typeface="Arial"/>
                <a:cs typeface="Arial"/>
              </a:endParaRPr>
            </a:p>
          </p:txBody>
        </p:sp>
        <p:sp>
          <p:nvSpPr>
            <p:cNvPr id="88" name="Elipse 34"/>
            <p:cNvSpPr/>
            <p:nvPr/>
          </p:nvSpPr>
          <p:spPr>
            <a:xfrm>
              <a:off x="4977178" y="6221267"/>
              <a:ext cx="298006" cy="326951"/>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b="1" dirty="0">
                <a:latin typeface="Arial"/>
                <a:cs typeface="Arial"/>
              </a:endParaRPr>
            </a:p>
          </p:txBody>
        </p:sp>
        <p:cxnSp>
          <p:nvCxnSpPr>
            <p:cNvPr id="94" name="Conector recto 14"/>
            <p:cNvCxnSpPr>
              <a:stCxn id="85" idx="4"/>
            </p:cNvCxnSpPr>
            <p:nvPr/>
          </p:nvCxnSpPr>
          <p:spPr>
            <a:xfrm flipH="1">
              <a:off x="5233919" y="5159006"/>
              <a:ext cx="1" cy="502646"/>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97" name="Conector recto 14"/>
            <p:cNvCxnSpPr>
              <a:stCxn id="86" idx="4"/>
            </p:cNvCxnSpPr>
            <p:nvPr/>
          </p:nvCxnSpPr>
          <p:spPr>
            <a:xfrm>
              <a:off x="7540967" y="5314146"/>
              <a:ext cx="0" cy="382405"/>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grpSp>
        <p:nvGrpSpPr>
          <p:cNvPr id="52" name="51 Grupo"/>
          <p:cNvGrpSpPr/>
          <p:nvPr/>
        </p:nvGrpSpPr>
        <p:grpSpPr>
          <a:xfrm>
            <a:off x="4699807" y="1177664"/>
            <a:ext cx="4048657" cy="2665193"/>
            <a:chOff x="4267759" y="84633"/>
            <a:chExt cx="4522140" cy="3398184"/>
          </a:xfrm>
        </p:grpSpPr>
        <p:sp>
          <p:nvSpPr>
            <p:cNvPr id="105" name="Título 1"/>
            <p:cNvSpPr txBox="1">
              <a:spLocks/>
            </p:cNvSpPr>
            <p:nvPr/>
          </p:nvSpPr>
          <p:spPr>
            <a:xfrm>
              <a:off x="4355386" y="84633"/>
              <a:ext cx="3096934" cy="517216"/>
            </a:xfrm>
            <a:prstGeom prst="rect">
              <a:avLst/>
            </a:prstGeom>
            <a:noFill/>
          </p:spPr>
          <p:txBody>
            <a:bodyPr vert="horz" wrap="square" lIns="324000" tIns="46800" rIns="324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s-ES_tradnl" sz="2000" b="1" spc="-150" dirty="0" smtClean="0">
                  <a:solidFill>
                    <a:srgbClr val="FF6600"/>
                  </a:solidFill>
                  <a:latin typeface="Arial"/>
                  <a:cs typeface="Arial"/>
                </a:rPr>
                <a:t>Atenciones por canales</a:t>
              </a:r>
              <a:endParaRPr lang="es-ES_tradnl" sz="2000" b="1" spc="-150" dirty="0">
                <a:solidFill>
                  <a:srgbClr val="FF6600"/>
                </a:solidFill>
                <a:latin typeface="Arial"/>
                <a:cs typeface="Arial"/>
              </a:endParaRPr>
            </a:p>
          </p:txBody>
        </p:sp>
        <p:sp>
          <p:nvSpPr>
            <p:cNvPr id="106" name="Rectángulo 5"/>
            <p:cNvSpPr/>
            <p:nvPr/>
          </p:nvSpPr>
          <p:spPr>
            <a:xfrm>
              <a:off x="4710415" y="1598712"/>
              <a:ext cx="1285867" cy="461665"/>
            </a:xfrm>
            <a:prstGeom prst="rect">
              <a:avLst/>
            </a:prstGeom>
          </p:spPr>
          <p:txBody>
            <a:bodyPr wrap="square">
              <a:spAutoFit/>
            </a:bodyPr>
            <a:lstStyle/>
            <a:p>
              <a:r>
                <a:rPr lang="es-ES_tradnl" sz="1200" dirty="0" smtClean="0">
                  <a:solidFill>
                    <a:schemeClr val="tx1">
                      <a:lumMod val="50000"/>
                      <a:lumOff val="50000"/>
                    </a:schemeClr>
                  </a:solidFill>
                  <a:latin typeface="Arial"/>
                  <a:cs typeface="Arial"/>
                </a:rPr>
                <a:t>Total atenciones</a:t>
              </a:r>
              <a:br>
                <a:rPr lang="es-ES_tradnl" sz="1200" dirty="0" smtClean="0">
                  <a:solidFill>
                    <a:schemeClr val="tx1">
                      <a:lumMod val="50000"/>
                      <a:lumOff val="50000"/>
                    </a:schemeClr>
                  </a:solidFill>
                  <a:latin typeface="Arial"/>
                  <a:cs typeface="Arial"/>
                </a:rPr>
              </a:br>
              <a:r>
                <a:rPr lang="es-ES_tradnl" sz="1200" dirty="0" smtClean="0">
                  <a:solidFill>
                    <a:schemeClr val="tx1">
                      <a:lumMod val="50000"/>
                      <a:lumOff val="50000"/>
                    </a:schemeClr>
                  </a:solidFill>
                  <a:latin typeface="Arial"/>
                  <a:cs typeface="Arial"/>
                </a:rPr>
                <a:t>en sucursales</a:t>
              </a:r>
              <a:endParaRPr lang="es-ES" sz="1200" dirty="0">
                <a:solidFill>
                  <a:schemeClr val="tx1">
                    <a:lumMod val="50000"/>
                    <a:lumOff val="50000"/>
                  </a:schemeClr>
                </a:solidFill>
                <a:latin typeface="Arial"/>
                <a:cs typeface="Arial"/>
              </a:endParaRPr>
            </a:p>
          </p:txBody>
        </p:sp>
        <p:sp>
          <p:nvSpPr>
            <p:cNvPr id="107" name="Elipse 16"/>
            <p:cNvSpPr/>
            <p:nvPr/>
          </p:nvSpPr>
          <p:spPr>
            <a:xfrm>
              <a:off x="4786760" y="526510"/>
              <a:ext cx="1396659" cy="493918"/>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dirty="0" smtClean="0">
                  <a:latin typeface="Arial"/>
                  <a:cs typeface="Arial"/>
                </a:rPr>
                <a:t>3.7mill</a:t>
              </a:r>
              <a:endParaRPr lang="es-ES" sz="1600" b="1" dirty="0">
                <a:latin typeface="Arial"/>
                <a:cs typeface="Arial"/>
              </a:endParaRPr>
            </a:p>
          </p:txBody>
        </p:sp>
        <p:sp>
          <p:nvSpPr>
            <p:cNvPr id="108" name="Elipse 18"/>
            <p:cNvSpPr/>
            <p:nvPr/>
          </p:nvSpPr>
          <p:spPr>
            <a:xfrm>
              <a:off x="4267759" y="1120426"/>
              <a:ext cx="858422" cy="358379"/>
            </a:xfrm>
            <a:prstGeom prst="ellipse">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b="1" dirty="0" smtClean="0">
                  <a:latin typeface="Arial"/>
                  <a:cs typeface="Arial"/>
                </a:rPr>
                <a:t>3mill</a:t>
              </a:r>
              <a:endParaRPr lang="es-ES" sz="1200" b="1" dirty="0">
                <a:latin typeface="Arial"/>
                <a:cs typeface="Arial"/>
              </a:endParaRPr>
            </a:p>
          </p:txBody>
        </p:sp>
        <p:sp>
          <p:nvSpPr>
            <p:cNvPr id="109" name="Rectángulo 31"/>
            <p:cNvSpPr/>
            <p:nvPr/>
          </p:nvSpPr>
          <p:spPr>
            <a:xfrm>
              <a:off x="4865045" y="3118700"/>
              <a:ext cx="1318374" cy="338554"/>
            </a:xfrm>
            <a:prstGeom prst="rect">
              <a:avLst/>
            </a:prstGeom>
          </p:spPr>
          <p:txBody>
            <a:bodyPr wrap="none">
              <a:spAutoFit/>
            </a:bodyPr>
            <a:lstStyle/>
            <a:p>
              <a:pPr>
                <a:defRPr/>
              </a:pPr>
              <a:r>
                <a:rPr lang="es-ES" sz="1600" b="1" dirty="0">
                  <a:latin typeface="Arial"/>
                  <a:cs typeface="Arial"/>
                </a:rPr>
                <a:t>A julio 2012</a:t>
              </a:r>
            </a:p>
          </p:txBody>
        </p:sp>
        <p:sp>
          <p:nvSpPr>
            <p:cNvPr id="110" name="Elipse 32"/>
            <p:cNvSpPr/>
            <p:nvPr/>
          </p:nvSpPr>
          <p:spPr>
            <a:xfrm>
              <a:off x="4710415" y="3215159"/>
              <a:ext cx="176414" cy="176414"/>
            </a:xfrm>
            <a:prstGeom prst="ellipse">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b="1" dirty="0">
                <a:latin typeface="Arial"/>
                <a:cs typeface="Arial"/>
              </a:endParaRPr>
            </a:p>
          </p:txBody>
        </p:sp>
        <p:sp>
          <p:nvSpPr>
            <p:cNvPr id="111" name="Rectángulo 24"/>
            <p:cNvSpPr/>
            <p:nvPr/>
          </p:nvSpPr>
          <p:spPr>
            <a:xfrm>
              <a:off x="6583851" y="3175040"/>
              <a:ext cx="1527656" cy="307777"/>
            </a:xfrm>
            <a:prstGeom prst="rect">
              <a:avLst/>
            </a:prstGeom>
          </p:spPr>
          <p:txBody>
            <a:bodyPr wrap="square">
              <a:spAutoFit/>
            </a:bodyPr>
            <a:lstStyle/>
            <a:p>
              <a:pPr>
                <a:defRPr/>
              </a:pPr>
              <a:r>
                <a:rPr lang="es-ES" sz="1400" b="1" dirty="0">
                  <a:latin typeface="Arial"/>
                  <a:cs typeface="Arial"/>
                </a:rPr>
                <a:t>A julio </a:t>
              </a:r>
              <a:r>
                <a:rPr lang="es-ES" sz="1400" b="1" dirty="0" smtClean="0">
                  <a:latin typeface="Arial"/>
                  <a:cs typeface="Arial"/>
                </a:rPr>
                <a:t>2013</a:t>
              </a:r>
              <a:endParaRPr lang="es-ES" sz="1400" b="1" dirty="0">
                <a:latin typeface="Arial"/>
                <a:cs typeface="Arial"/>
              </a:endParaRPr>
            </a:p>
          </p:txBody>
        </p:sp>
        <p:sp>
          <p:nvSpPr>
            <p:cNvPr id="112" name="Elipse 34"/>
            <p:cNvSpPr/>
            <p:nvPr/>
          </p:nvSpPr>
          <p:spPr>
            <a:xfrm>
              <a:off x="6421672" y="3226422"/>
              <a:ext cx="160186" cy="153889"/>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b="1" dirty="0">
                <a:latin typeface="Arial"/>
                <a:cs typeface="Arial"/>
              </a:endParaRPr>
            </a:p>
          </p:txBody>
        </p:sp>
        <p:sp>
          <p:nvSpPr>
            <p:cNvPr id="119" name="CuadroTexto 8"/>
            <p:cNvSpPr txBox="1"/>
            <p:nvPr/>
          </p:nvSpPr>
          <p:spPr>
            <a:xfrm>
              <a:off x="6636352" y="1659288"/>
              <a:ext cx="1298753" cy="430887"/>
            </a:xfrm>
            <a:prstGeom prst="rect">
              <a:avLst/>
            </a:prstGeom>
            <a:noFill/>
          </p:spPr>
          <p:txBody>
            <a:bodyPr wrap="none" rtlCol="0">
              <a:spAutoFit/>
            </a:bodyPr>
            <a:lstStyle/>
            <a:p>
              <a:r>
                <a:rPr lang="es-ES_tradnl" sz="1100" dirty="0" smtClean="0">
                  <a:solidFill>
                    <a:schemeClr val="tx1">
                      <a:lumMod val="50000"/>
                      <a:lumOff val="50000"/>
                    </a:schemeClr>
                  </a:solidFill>
                  <a:latin typeface="Arial"/>
                  <a:cs typeface="Arial"/>
                </a:rPr>
                <a:t>Total de llamadas</a:t>
              </a:r>
              <a:br>
                <a:rPr lang="es-ES_tradnl" sz="1100" dirty="0" smtClean="0">
                  <a:solidFill>
                    <a:schemeClr val="tx1">
                      <a:lumMod val="50000"/>
                      <a:lumOff val="50000"/>
                    </a:schemeClr>
                  </a:solidFill>
                  <a:latin typeface="Arial"/>
                  <a:cs typeface="Arial"/>
                </a:rPr>
              </a:br>
              <a:r>
                <a:rPr lang="es-ES_tradnl" sz="1100" dirty="0" smtClean="0">
                  <a:solidFill>
                    <a:schemeClr val="tx1">
                      <a:lumMod val="50000"/>
                      <a:lumOff val="50000"/>
                    </a:schemeClr>
                  </a:solidFill>
                  <a:latin typeface="Arial"/>
                  <a:cs typeface="Arial"/>
                </a:rPr>
                <a:t>al 101</a:t>
              </a:r>
              <a:endParaRPr lang="es-ES" sz="1100" dirty="0">
                <a:solidFill>
                  <a:schemeClr val="tx1">
                    <a:lumMod val="50000"/>
                    <a:lumOff val="50000"/>
                  </a:schemeClr>
                </a:solidFill>
                <a:latin typeface="Arial"/>
                <a:cs typeface="Arial"/>
              </a:endParaRPr>
            </a:p>
          </p:txBody>
        </p:sp>
        <p:sp>
          <p:nvSpPr>
            <p:cNvPr id="120" name="Elipse 20"/>
            <p:cNvSpPr/>
            <p:nvPr/>
          </p:nvSpPr>
          <p:spPr>
            <a:xfrm>
              <a:off x="6714884" y="388727"/>
              <a:ext cx="1265590" cy="769484"/>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b="1" spc="-150" dirty="0" smtClean="0">
                  <a:latin typeface="Arial"/>
                  <a:cs typeface="Arial"/>
                </a:rPr>
                <a:t>1.9mill</a:t>
              </a:r>
              <a:endParaRPr lang="es-ES" b="1" spc="-150" dirty="0">
                <a:latin typeface="Arial"/>
                <a:cs typeface="Arial"/>
              </a:endParaRPr>
            </a:p>
          </p:txBody>
        </p:sp>
        <p:sp>
          <p:nvSpPr>
            <p:cNvPr id="121" name="Elipse 22"/>
            <p:cNvSpPr/>
            <p:nvPr/>
          </p:nvSpPr>
          <p:spPr>
            <a:xfrm>
              <a:off x="6256134" y="1080216"/>
              <a:ext cx="890728" cy="518496"/>
            </a:xfrm>
            <a:prstGeom prst="ellipse">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s-ES" sz="1200" b="1" spc="-150" dirty="0" smtClean="0">
                  <a:latin typeface="Arial"/>
                  <a:cs typeface="Arial"/>
                </a:rPr>
                <a:t>460mil</a:t>
              </a:r>
              <a:endParaRPr lang="es-ES" sz="1200" b="1" spc="-150" dirty="0">
                <a:latin typeface="Arial"/>
                <a:cs typeface="Arial"/>
              </a:endParaRPr>
            </a:p>
          </p:txBody>
        </p:sp>
        <p:sp>
          <p:nvSpPr>
            <p:cNvPr id="122" name="Rectángulo 9"/>
            <p:cNvSpPr/>
            <p:nvPr/>
          </p:nvSpPr>
          <p:spPr>
            <a:xfrm>
              <a:off x="4284236" y="2367269"/>
              <a:ext cx="1125629" cy="430887"/>
            </a:xfrm>
            <a:prstGeom prst="rect">
              <a:avLst/>
            </a:prstGeom>
          </p:spPr>
          <p:txBody>
            <a:bodyPr wrap="none">
              <a:spAutoFit/>
            </a:bodyPr>
            <a:lstStyle/>
            <a:p>
              <a:r>
                <a:rPr lang="es-ES_tradnl" sz="1100" dirty="0" smtClean="0">
                  <a:solidFill>
                    <a:schemeClr val="tx1">
                      <a:lumMod val="50000"/>
                      <a:lumOff val="50000"/>
                    </a:schemeClr>
                  </a:solidFill>
                  <a:latin typeface="Arial"/>
                  <a:cs typeface="Arial"/>
                </a:rPr>
                <a:t>Total de visitas</a:t>
              </a:r>
              <a:br>
                <a:rPr lang="es-ES_tradnl" sz="1100" dirty="0" smtClean="0">
                  <a:solidFill>
                    <a:schemeClr val="tx1">
                      <a:lumMod val="50000"/>
                      <a:lumOff val="50000"/>
                    </a:schemeClr>
                  </a:solidFill>
                  <a:latin typeface="Arial"/>
                  <a:cs typeface="Arial"/>
                </a:rPr>
              </a:br>
              <a:r>
                <a:rPr lang="es-ES_tradnl" sz="1100" dirty="0" smtClean="0">
                  <a:solidFill>
                    <a:schemeClr val="tx1">
                      <a:lumMod val="50000"/>
                      <a:lumOff val="50000"/>
                    </a:schemeClr>
                  </a:solidFill>
                  <a:latin typeface="Arial"/>
                  <a:cs typeface="Arial"/>
                </a:rPr>
                <a:t>al Portal</a:t>
              </a:r>
              <a:endParaRPr lang="es-ES" sz="1100" dirty="0">
                <a:solidFill>
                  <a:schemeClr val="tx1">
                    <a:lumMod val="50000"/>
                    <a:lumOff val="50000"/>
                  </a:schemeClr>
                </a:solidFill>
                <a:latin typeface="Arial"/>
                <a:cs typeface="Arial"/>
              </a:endParaRPr>
            </a:p>
          </p:txBody>
        </p:sp>
        <p:sp>
          <p:nvSpPr>
            <p:cNvPr id="123" name="Elipse 28"/>
            <p:cNvSpPr/>
            <p:nvPr/>
          </p:nvSpPr>
          <p:spPr>
            <a:xfrm>
              <a:off x="6851759" y="2125320"/>
              <a:ext cx="1938140" cy="786117"/>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600" b="1" dirty="0" smtClean="0">
                  <a:latin typeface="Arial"/>
                  <a:cs typeface="Arial"/>
                </a:rPr>
                <a:t>6.2mill</a:t>
              </a:r>
              <a:endParaRPr lang="es-ES" sz="2400" b="1" dirty="0">
                <a:latin typeface="Arial"/>
                <a:cs typeface="Arial"/>
              </a:endParaRPr>
            </a:p>
          </p:txBody>
        </p:sp>
        <p:sp>
          <p:nvSpPr>
            <p:cNvPr id="124" name="Elipse 30"/>
            <p:cNvSpPr/>
            <p:nvPr/>
          </p:nvSpPr>
          <p:spPr>
            <a:xfrm>
              <a:off x="5584356" y="2483157"/>
              <a:ext cx="941224" cy="425303"/>
            </a:xfrm>
            <a:prstGeom prst="ellipse">
              <a:avLst/>
            </a:prstGeom>
            <a:solidFill>
              <a:srgbClr val="00CC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400" b="1" dirty="0" smtClean="0">
                  <a:latin typeface="Arial"/>
                  <a:cs typeface="Arial"/>
                </a:rPr>
                <a:t>2mill</a:t>
              </a:r>
              <a:endParaRPr lang="es-ES" sz="1400" b="1" dirty="0">
                <a:latin typeface="Arial"/>
                <a:cs typeface="Arial"/>
              </a:endParaRPr>
            </a:p>
          </p:txBody>
        </p:sp>
      </p:grpSp>
      <p:sp>
        <p:nvSpPr>
          <p:cNvPr id="58"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5. </a:t>
            </a:r>
            <a:r>
              <a:rPr lang="es-CL" sz="2600" b="1" dirty="0" smtClean="0">
                <a:solidFill>
                  <a:prstClr val="white"/>
                </a:solidFill>
              </a:rPr>
              <a:t>Casos destacados</a:t>
            </a:r>
            <a:endParaRPr lang="es-CL" sz="2600" b="1" dirty="0">
              <a:solidFill>
                <a:prstClr val="white"/>
              </a:solidFill>
            </a:endParaRPr>
          </a:p>
        </p:txBody>
      </p:sp>
    </p:spTree>
    <p:extLst>
      <p:ext uri="{BB962C8B-B14F-4D97-AF65-F5344CB8AC3E}">
        <p14:creationId xmlns:p14="http://schemas.microsoft.com/office/powerpoint/2010/main" xmlns="" val="25638379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ítulo 1"/>
          <p:cNvSpPr txBox="1">
            <a:spLocks/>
          </p:cNvSpPr>
          <p:nvPr/>
        </p:nvSpPr>
        <p:spPr>
          <a:xfrm>
            <a:off x="6896" y="1243361"/>
            <a:ext cx="4471472" cy="1354233"/>
          </a:xfrm>
          <a:prstGeom prst="rect">
            <a:avLst/>
          </a:prstGeom>
          <a:noFill/>
        </p:spPr>
        <p:txBody>
          <a:bodyPr vert="horz" wrap="square" lIns="324000" tIns="46800" rIns="32400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70000"/>
              </a:lnSpc>
            </a:pPr>
            <a:r>
              <a:rPr lang="es-ES_tradnl" b="1" spc="-150" dirty="0" smtClean="0">
                <a:solidFill>
                  <a:srgbClr val="53C091"/>
                </a:solidFill>
                <a:latin typeface="Arial"/>
                <a:cs typeface="Arial"/>
              </a:rPr>
              <a:t>Chile sin papeleo</a:t>
            </a:r>
            <a:endParaRPr lang="es-ES_tradnl" b="1" spc="-150" dirty="0">
              <a:solidFill>
                <a:srgbClr val="53C091"/>
              </a:solidFill>
              <a:latin typeface="Arial"/>
              <a:cs typeface="Arial"/>
            </a:endParaRPr>
          </a:p>
        </p:txBody>
      </p:sp>
      <p:cxnSp>
        <p:nvCxnSpPr>
          <p:cNvPr id="57" name="Conector recto 56"/>
          <p:cNvCxnSpPr/>
          <p:nvPr/>
        </p:nvCxnSpPr>
        <p:spPr>
          <a:xfrm>
            <a:off x="4478368" y="1215609"/>
            <a:ext cx="0" cy="1241642"/>
          </a:xfrm>
          <a:prstGeom prst="line">
            <a:avLst/>
          </a:pr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2" name="Elipse 41"/>
          <p:cNvSpPr/>
          <p:nvPr/>
        </p:nvSpPr>
        <p:spPr>
          <a:xfrm>
            <a:off x="2873443" y="1215609"/>
            <a:ext cx="1372245" cy="1324132"/>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41" name="Imagen 40" descr="Logo Chile sin papeleo.png"/>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17489" r="74987" b="13614"/>
          <a:stretch/>
        </p:blipFill>
        <p:spPr>
          <a:xfrm>
            <a:off x="2886338" y="1101327"/>
            <a:ext cx="1129218" cy="1708789"/>
          </a:xfrm>
          <a:prstGeom prst="rect">
            <a:avLst/>
          </a:prstGeom>
        </p:spPr>
      </p:pic>
      <p:pic>
        <p:nvPicPr>
          <p:cNvPr id="9" name="Imagen 8" descr="Captura de pantalla 2013-09-04 a la(s) 2.19.10.png"/>
          <p:cNvPicPr>
            <a:picLocks noChangeAspect="1"/>
          </p:cNvPicPr>
          <p:nvPr/>
        </p:nvPicPr>
        <p:blipFill rotWithShape="1">
          <a:blip r:embed="rId4" cstate="print">
            <a:extLst>
              <a:ext uri="{28A0092B-C50C-407E-A947-70E740481C1C}">
                <a14:useLocalDpi xmlns:a14="http://schemas.microsoft.com/office/drawing/2010/main" xmlns="" val="0"/>
              </a:ext>
            </a:extLst>
          </a:blip>
          <a:srcRect l="2778" t="48307" r="30186"/>
          <a:stretch/>
        </p:blipFill>
        <p:spPr>
          <a:xfrm>
            <a:off x="550818" y="3555497"/>
            <a:ext cx="3576335" cy="1716115"/>
          </a:xfrm>
          <a:prstGeom prst="rect">
            <a:avLst/>
          </a:prstGeom>
        </p:spPr>
      </p:pic>
      <p:pic>
        <p:nvPicPr>
          <p:cNvPr id="10" name="Imagen 9" descr="Captura de pantalla 2013-09-04 a la(s) 2.19.10.png"/>
          <p:cNvPicPr>
            <a:picLocks noChangeAspect="1"/>
          </p:cNvPicPr>
          <p:nvPr/>
        </p:nvPicPr>
        <p:blipFill rotWithShape="1">
          <a:blip r:embed="rId4" cstate="print">
            <a:extLst>
              <a:ext uri="{28A0092B-C50C-407E-A947-70E740481C1C}">
                <a14:useLocalDpi xmlns:a14="http://schemas.microsoft.com/office/drawing/2010/main" xmlns="" val="0"/>
              </a:ext>
            </a:extLst>
          </a:blip>
          <a:srcRect l="2778" r="30186" b="79889"/>
          <a:stretch/>
        </p:blipFill>
        <p:spPr>
          <a:xfrm>
            <a:off x="550818" y="2920331"/>
            <a:ext cx="3576335" cy="667640"/>
          </a:xfrm>
          <a:prstGeom prst="rect">
            <a:avLst/>
          </a:prstGeom>
        </p:spPr>
      </p:pic>
      <p:sp>
        <p:nvSpPr>
          <p:cNvPr id="3" name="CuadroTexto 2"/>
          <p:cNvSpPr txBox="1"/>
          <p:nvPr/>
        </p:nvSpPr>
        <p:spPr>
          <a:xfrm>
            <a:off x="1289304" y="5636772"/>
            <a:ext cx="2710303" cy="369332"/>
          </a:xfrm>
          <a:prstGeom prst="rect">
            <a:avLst/>
          </a:prstGeom>
          <a:noFill/>
        </p:spPr>
        <p:txBody>
          <a:bodyPr wrap="square" rtlCol="0">
            <a:spAutoFit/>
          </a:bodyPr>
          <a:lstStyle/>
          <a:p>
            <a:pPr algn="ctr"/>
            <a:r>
              <a:rPr lang="es-ES_tradnl" dirty="0" smtClean="0">
                <a:solidFill>
                  <a:srgbClr val="40558A"/>
                </a:solidFill>
                <a:hlinkClick r:id="rId5"/>
              </a:rPr>
              <a:t>www.chilesinpapeleo.cl</a:t>
            </a:r>
            <a:r>
              <a:rPr lang="es-ES_tradnl" dirty="0" smtClean="0">
                <a:solidFill>
                  <a:srgbClr val="40558A"/>
                </a:solidFill>
              </a:rPr>
              <a:t> </a:t>
            </a:r>
            <a:endParaRPr lang="es-ES_tradnl" dirty="0">
              <a:solidFill>
                <a:srgbClr val="40558A"/>
              </a:solidFill>
            </a:endParaRPr>
          </a:p>
        </p:txBody>
      </p:sp>
      <p:sp>
        <p:nvSpPr>
          <p:cNvPr id="13" name="Elipse 2"/>
          <p:cNvSpPr/>
          <p:nvPr/>
        </p:nvSpPr>
        <p:spPr>
          <a:xfrm>
            <a:off x="4713991" y="2401151"/>
            <a:ext cx="1653952" cy="1520411"/>
          </a:xfrm>
          <a:prstGeom prst="ellipse">
            <a:avLst/>
          </a:prstGeom>
          <a:solidFill>
            <a:srgbClr val="7DBB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400"/>
          </a:p>
        </p:txBody>
      </p:sp>
      <p:sp>
        <p:nvSpPr>
          <p:cNvPr id="14" name="CuadroTexto 4"/>
          <p:cNvSpPr txBox="1"/>
          <p:nvPr/>
        </p:nvSpPr>
        <p:spPr>
          <a:xfrm>
            <a:off x="4582881" y="2638136"/>
            <a:ext cx="1983430" cy="1046440"/>
          </a:xfrm>
          <a:prstGeom prst="rect">
            <a:avLst/>
          </a:prstGeom>
          <a:noFill/>
        </p:spPr>
        <p:txBody>
          <a:bodyPr wrap="square" rtlCol="0">
            <a:spAutoFit/>
          </a:bodyPr>
          <a:lstStyle/>
          <a:p>
            <a:pPr algn="ctr"/>
            <a:r>
              <a:rPr lang="es-ES" sz="4000" b="1" dirty="0" smtClean="0">
                <a:solidFill>
                  <a:schemeClr val="bg1"/>
                </a:solidFill>
                <a:latin typeface="Arial"/>
                <a:cs typeface="Arial"/>
              </a:rPr>
              <a:t>213</a:t>
            </a:r>
          </a:p>
          <a:p>
            <a:pPr algn="ctr"/>
            <a:r>
              <a:rPr lang="es-ES" sz="1050" b="1" dirty="0" smtClean="0">
                <a:solidFill>
                  <a:schemeClr val="bg1"/>
                </a:solidFill>
                <a:latin typeface="Arial"/>
                <a:cs typeface="Arial"/>
              </a:rPr>
              <a:t>Trámites</a:t>
            </a:r>
          </a:p>
          <a:p>
            <a:pPr algn="ctr"/>
            <a:r>
              <a:rPr lang="es-ES" sz="1050" b="1" dirty="0" smtClean="0">
                <a:solidFill>
                  <a:schemeClr val="bg1"/>
                </a:solidFill>
                <a:latin typeface="Arial"/>
                <a:cs typeface="Arial"/>
              </a:rPr>
              <a:t>digitalizado</a:t>
            </a:r>
            <a:r>
              <a:rPr lang="es-ES" sz="1050" dirty="0" smtClean="0">
                <a:solidFill>
                  <a:schemeClr val="bg1"/>
                </a:solidFill>
                <a:latin typeface="Arial"/>
                <a:cs typeface="Arial"/>
              </a:rPr>
              <a:t>s</a:t>
            </a:r>
            <a:endParaRPr lang="es-ES" sz="1050" dirty="0">
              <a:solidFill>
                <a:schemeClr val="bg1"/>
              </a:solidFill>
              <a:latin typeface="Arial"/>
              <a:cs typeface="Arial"/>
            </a:endParaRPr>
          </a:p>
        </p:txBody>
      </p:sp>
      <p:sp>
        <p:nvSpPr>
          <p:cNvPr id="15" name="Elipse 10"/>
          <p:cNvSpPr/>
          <p:nvPr/>
        </p:nvSpPr>
        <p:spPr>
          <a:xfrm>
            <a:off x="6915737" y="2457251"/>
            <a:ext cx="2228263" cy="2138352"/>
          </a:xfrm>
          <a:prstGeom prst="ellipse">
            <a:avLst/>
          </a:prstGeom>
          <a:solidFill>
            <a:srgbClr val="58D1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CuadroTexto 11"/>
          <p:cNvSpPr txBox="1"/>
          <p:nvPr/>
        </p:nvSpPr>
        <p:spPr>
          <a:xfrm>
            <a:off x="6980036" y="2864739"/>
            <a:ext cx="2163964" cy="1261884"/>
          </a:xfrm>
          <a:prstGeom prst="rect">
            <a:avLst/>
          </a:prstGeom>
          <a:noFill/>
        </p:spPr>
        <p:txBody>
          <a:bodyPr wrap="square" rtlCol="0">
            <a:spAutoFit/>
          </a:bodyPr>
          <a:lstStyle/>
          <a:p>
            <a:pPr algn="ctr"/>
            <a:r>
              <a:rPr lang="es-ES" sz="2400" b="1" dirty="0" smtClean="0">
                <a:solidFill>
                  <a:schemeClr val="bg1"/>
                </a:solidFill>
                <a:latin typeface="Arial"/>
                <a:cs typeface="Arial"/>
              </a:rPr>
              <a:t>+</a:t>
            </a:r>
            <a:r>
              <a:rPr lang="es-ES" sz="5400" b="1" dirty="0" smtClean="0">
                <a:solidFill>
                  <a:schemeClr val="bg1"/>
                </a:solidFill>
                <a:latin typeface="Arial"/>
                <a:cs typeface="Arial"/>
              </a:rPr>
              <a:t>100</a:t>
            </a:r>
            <a:r>
              <a:rPr lang="es-ES" sz="2400" b="1" dirty="0" smtClean="0">
                <a:solidFill>
                  <a:schemeClr val="bg1"/>
                </a:solidFill>
                <a:latin typeface="Arial"/>
                <a:cs typeface="Arial"/>
              </a:rPr>
              <a:t>mil</a:t>
            </a:r>
            <a:endParaRPr lang="es-ES" sz="5400" b="1" dirty="0">
              <a:solidFill>
                <a:schemeClr val="bg1"/>
              </a:solidFill>
              <a:latin typeface="Arial"/>
              <a:cs typeface="Arial"/>
            </a:endParaRPr>
          </a:p>
          <a:p>
            <a:pPr algn="ctr"/>
            <a:r>
              <a:rPr lang="es-ES" sz="1100" b="1" dirty="0" smtClean="0">
                <a:solidFill>
                  <a:schemeClr val="bg1"/>
                </a:solidFill>
                <a:latin typeface="Arial"/>
                <a:cs typeface="Arial"/>
              </a:rPr>
              <a:t>Peticiones ciudadanas </a:t>
            </a:r>
          </a:p>
          <a:p>
            <a:pPr algn="ctr"/>
            <a:r>
              <a:rPr lang="es-ES" sz="1100" b="1" dirty="0" smtClean="0">
                <a:solidFill>
                  <a:schemeClr val="bg1"/>
                </a:solidFill>
                <a:latin typeface="Arial"/>
                <a:cs typeface="Arial"/>
              </a:rPr>
              <a:t>de digitalización  </a:t>
            </a:r>
            <a:endParaRPr lang="es-ES" sz="1100" dirty="0">
              <a:solidFill>
                <a:schemeClr val="bg1"/>
              </a:solidFill>
              <a:latin typeface="Arial"/>
              <a:cs typeface="Arial"/>
            </a:endParaRPr>
          </a:p>
        </p:txBody>
      </p:sp>
      <p:sp>
        <p:nvSpPr>
          <p:cNvPr id="17" name="Elipse 12"/>
          <p:cNvSpPr/>
          <p:nvPr/>
        </p:nvSpPr>
        <p:spPr>
          <a:xfrm>
            <a:off x="5029301" y="4336135"/>
            <a:ext cx="1428721" cy="1506063"/>
          </a:xfrm>
          <a:prstGeom prst="ellipse">
            <a:avLst/>
          </a:prstGeom>
          <a:solidFill>
            <a:srgbClr val="A2D83D"/>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CuadroTexto 5"/>
          <p:cNvSpPr txBox="1"/>
          <p:nvPr/>
        </p:nvSpPr>
        <p:spPr>
          <a:xfrm>
            <a:off x="4851454" y="4559554"/>
            <a:ext cx="1784414" cy="1077218"/>
          </a:xfrm>
          <a:prstGeom prst="rect">
            <a:avLst/>
          </a:prstGeom>
          <a:noFill/>
          <a:effectLst/>
        </p:spPr>
        <p:txBody>
          <a:bodyPr wrap="square" rtlCol="0">
            <a:spAutoFit/>
          </a:bodyPr>
          <a:lstStyle/>
          <a:p>
            <a:pPr algn="ctr"/>
            <a:r>
              <a:rPr lang="es-ES" sz="3600" b="1" dirty="0" smtClean="0">
                <a:solidFill>
                  <a:srgbClr val="FFFFFF"/>
                </a:solidFill>
              </a:rPr>
              <a:t>375</a:t>
            </a:r>
            <a:r>
              <a:rPr lang="es-ES" sz="1400" b="1" dirty="0" smtClean="0">
                <a:solidFill>
                  <a:srgbClr val="FFFFFF"/>
                </a:solidFill>
              </a:rPr>
              <a:t> </a:t>
            </a:r>
          </a:p>
          <a:p>
            <a:pPr algn="ctr"/>
            <a:r>
              <a:rPr lang="es-ES" sz="1400" b="1" dirty="0" smtClean="0">
                <a:solidFill>
                  <a:srgbClr val="FFFFFF"/>
                </a:solidFill>
              </a:rPr>
              <a:t>Trámites</a:t>
            </a:r>
          </a:p>
          <a:p>
            <a:pPr algn="ctr"/>
            <a:r>
              <a:rPr lang="es-ES" sz="1400" b="1" dirty="0" smtClean="0">
                <a:solidFill>
                  <a:srgbClr val="FFFFFF"/>
                </a:solidFill>
              </a:rPr>
              <a:t> en proceso</a:t>
            </a:r>
            <a:endParaRPr lang="es-ES" sz="1400" b="1" dirty="0">
              <a:solidFill>
                <a:srgbClr val="FFFFFF"/>
              </a:solidFill>
            </a:endParaRPr>
          </a:p>
        </p:txBody>
      </p:sp>
      <p:sp>
        <p:nvSpPr>
          <p:cNvPr id="19" name="Elipse 13"/>
          <p:cNvSpPr/>
          <p:nvPr/>
        </p:nvSpPr>
        <p:spPr>
          <a:xfrm>
            <a:off x="7160544" y="5354644"/>
            <a:ext cx="1326426" cy="1361412"/>
          </a:xfrm>
          <a:prstGeom prst="ellipse">
            <a:avLst/>
          </a:prstGeom>
          <a:solidFill>
            <a:srgbClr val="85CD4A"/>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CuadroTexto 6"/>
          <p:cNvSpPr txBox="1"/>
          <p:nvPr/>
        </p:nvSpPr>
        <p:spPr>
          <a:xfrm>
            <a:off x="7031155" y="5410428"/>
            <a:ext cx="1547466" cy="1077218"/>
          </a:xfrm>
          <a:prstGeom prst="rect">
            <a:avLst/>
          </a:prstGeom>
          <a:noFill/>
        </p:spPr>
        <p:txBody>
          <a:bodyPr wrap="square" rtlCol="0">
            <a:spAutoFit/>
          </a:bodyPr>
          <a:lstStyle/>
          <a:p>
            <a:pPr algn="ctr"/>
            <a:r>
              <a:rPr lang="es-ES" sz="4000" b="1" dirty="0" smtClean="0">
                <a:solidFill>
                  <a:srgbClr val="FFFFFF"/>
                </a:solidFill>
              </a:rPr>
              <a:t>80</a:t>
            </a:r>
          </a:p>
          <a:p>
            <a:pPr algn="ctr"/>
            <a:r>
              <a:rPr lang="es-ES" sz="1200" b="1" dirty="0" smtClean="0">
                <a:solidFill>
                  <a:srgbClr val="FFFFFF"/>
                </a:solidFill>
              </a:rPr>
              <a:t>Instituciones</a:t>
            </a:r>
          </a:p>
          <a:p>
            <a:pPr algn="ctr"/>
            <a:r>
              <a:rPr lang="es-ES" sz="1200" b="1" dirty="0" smtClean="0">
                <a:solidFill>
                  <a:srgbClr val="FFFFFF"/>
                </a:solidFill>
              </a:rPr>
              <a:t>participando</a:t>
            </a:r>
            <a:endParaRPr lang="es-ES" sz="1200" b="1" dirty="0">
              <a:solidFill>
                <a:srgbClr val="FFFFFF"/>
              </a:solidFill>
            </a:endParaRPr>
          </a:p>
        </p:txBody>
      </p:sp>
      <p:sp>
        <p:nvSpPr>
          <p:cNvPr id="21" name="CuadroTexto 3"/>
          <p:cNvSpPr txBox="1"/>
          <p:nvPr/>
        </p:nvSpPr>
        <p:spPr>
          <a:xfrm>
            <a:off x="1031575" y="6161916"/>
            <a:ext cx="3184447" cy="651460"/>
          </a:xfrm>
          <a:prstGeom prst="rect">
            <a:avLst/>
          </a:prstGeom>
          <a:noFill/>
        </p:spPr>
        <p:txBody>
          <a:bodyPr wrap="square" rtlCol="0">
            <a:spAutoFit/>
          </a:bodyPr>
          <a:lstStyle/>
          <a:p>
            <a:pPr algn="ctr">
              <a:lnSpc>
                <a:spcPct val="90000"/>
              </a:lnSpc>
            </a:pPr>
            <a:r>
              <a:rPr lang="es-ES" sz="2000" dirty="0" smtClean="0">
                <a:solidFill>
                  <a:srgbClr val="40558A"/>
                </a:solidFill>
                <a:latin typeface="Arial"/>
                <a:cs typeface="Arial"/>
              </a:rPr>
              <a:t>Campaña de digitalización de trámites públicos</a:t>
            </a:r>
          </a:p>
        </p:txBody>
      </p:sp>
      <p:sp>
        <p:nvSpPr>
          <p:cNvPr id="22" name="CuadroTexto 3"/>
          <p:cNvSpPr txBox="1"/>
          <p:nvPr/>
        </p:nvSpPr>
        <p:spPr>
          <a:xfrm>
            <a:off x="4920492" y="1594747"/>
            <a:ext cx="3184447" cy="651460"/>
          </a:xfrm>
          <a:prstGeom prst="rect">
            <a:avLst/>
          </a:prstGeom>
          <a:noFill/>
        </p:spPr>
        <p:txBody>
          <a:bodyPr wrap="square" rtlCol="0">
            <a:spAutoFit/>
          </a:bodyPr>
          <a:lstStyle/>
          <a:p>
            <a:pPr>
              <a:lnSpc>
                <a:spcPct val="90000"/>
              </a:lnSpc>
            </a:pPr>
            <a:r>
              <a:rPr lang="es-ES" sz="2000" dirty="0" smtClean="0">
                <a:solidFill>
                  <a:srgbClr val="40558A"/>
                </a:solidFill>
                <a:latin typeface="Arial"/>
                <a:cs typeface="Arial"/>
              </a:rPr>
              <a:t>Resultados a un año de su lanzamiento</a:t>
            </a:r>
          </a:p>
        </p:txBody>
      </p:sp>
      <p:sp>
        <p:nvSpPr>
          <p:cNvPr id="23"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5. </a:t>
            </a:r>
            <a:r>
              <a:rPr lang="es-CL" sz="2600" b="1" dirty="0" smtClean="0">
                <a:solidFill>
                  <a:prstClr val="white"/>
                </a:solidFill>
              </a:rPr>
              <a:t>Casos destacados</a:t>
            </a:r>
            <a:endParaRPr lang="es-CL" sz="2600" b="1" dirty="0">
              <a:solidFill>
                <a:prstClr val="white"/>
              </a:solidFill>
            </a:endParaRPr>
          </a:p>
        </p:txBody>
      </p:sp>
    </p:spTree>
    <p:extLst>
      <p:ext uri="{BB962C8B-B14F-4D97-AF65-F5344CB8AC3E}">
        <p14:creationId xmlns:p14="http://schemas.microsoft.com/office/powerpoint/2010/main" xmlns="" val="91416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número de diapositiva 1"/>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13</a:t>
            </a:fld>
            <a:endParaRPr lang="es-CL" dirty="0">
              <a:latin typeface="Verdana"/>
              <a:cs typeface="Arial Unicode MS"/>
            </a:endParaRPr>
          </a:p>
        </p:txBody>
      </p:sp>
      <p:sp>
        <p:nvSpPr>
          <p:cNvPr id="15" name="1 Título"/>
          <p:cNvSpPr txBox="1">
            <a:spLocks/>
          </p:cNvSpPr>
          <p:nvPr/>
        </p:nvSpPr>
        <p:spPr>
          <a:xfrm>
            <a:off x="0" y="-9968"/>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6. </a:t>
            </a:r>
            <a:r>
              <a:rPr lang="es-CL" sz="2600" b="1" dirty="0" smtClean="0">
                <a:solidFill>
                  <a:prstClr val="white"/>
                </a:solidFill>
              </a:rPr>
              <a:t>Compromisos Plan de Acción 2014-2016</a:t>
            </a:r>
            <a:endParaRPr lang="es-CL" sz="2600" b="1" dirty="0">
              <a:solidFill>
                <a:prstClr val="white"/>
              </a:solidFill>
            </a:endParaRPr>
          </a:p>
        </p:txBody>
      </p:sp>
      <p:sp>
        <p:nvSpPr>
          <p:cNvPr id="7" name="Rectangle 1"/>
          <p:cNvSpPr>
            <a:spLocks noChangeArrowheads="1"/>
          </p:cNvSpPr>
          <p:nvPr/>
        </p:nvSpPr>
        <p:spPr bwMode="auto">
          <a:xfrm>
            <a:off x="467543" y="1506430"/>
            <a:ext cx="8254425"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defTabSz="914400" eaLnBrk="0" hangingPunct="0">
              <a:buFont typeface="+mj-lt"/>
              <a:buAutoNum type="arabicPeriod"/>
            </a:pPr>
            <a:r>
              <a:rPr lang="es-CL" dirty="0" smtClean="0">
                <a:solidFill>
                  <a:srgbClr val="40558A"/>
                </a:solidFill>
              </a:rPr>
              <a:t>Implementación del Modelo de Gestión de Transparencia Municipal.</a:t>
            </a:r>
          </a:p>
          <a:p>
            <a:pPr marL="342900" indent="-342900" algn="just" defTabSz="914400" eaLnBrk="0" hangingPunct="0">
              <a:buFont typeface="+mj-lt"/>
              <a:buAutoNum type="arabicPeriod"/>
            </a:pPr>
            <a:endParaRPr lang="es-CL" dirty="0" smtClean="0">
              <a:solidFill>
                <a:srgbClr val="40558A"/>
              </a:solidFill>
            </a:endParaRPr>
          </a:p>
          <a:p>
            <a:pPr marL="342900" indent="-342900" algn="just" defTabSz="914400" eaLnBrk="0" hangingPunct="0">
              <a:buFont typeface="+mj-lt"/>
              <a:buAutoNum type="arabicPeriod"/>
            </a:pPr>
            <a:r>
              <a:rPr lang="es-CL" dirty="0" smtClean="0">
                <a:solidFill>
                  <a:srgbClr val="40558A"/>
                </a:solidFill>
              </a:rPr>
              <a:t>Estrategia de Datos Abiertos y Reutilización.</a:t>
            </a:r>
          </a:p>
          <a:p>
            <a:pPr marL="342900" indent="-342900" algn="just" defTabSz="914400" eaLnBrk="0" hangingPunct="0">
              <a:buFont typeface="+mj-lt"/>
              <a:buAutoNum type="arabicPeriod"/>
            </a:pPr>
            <a:endParaRPr lang="es-CL" dirty="0" smtClean="0">
              <a:solidFill>
                <a:srgbClr val="40558A"/>
              </a:solidFill>
            </a:endParaRPr>
          </a:p>
          <a:p>
            <a:pPr marL="342900" indent="-342900" algn="just" defTabSz="914400" eaLnBrk="0" hangingPunct="0">
              <a:buFont typeface="+mj-lt"/>
              <a:buAutoNum type="arabicPeriod"/>
            </a:pPr>
            <a:r>
              <a:rPr lang="es-CL" dirty="0" smtClean="0">
                <a:solidFill>
                  <a:srgbClr val="40558A"/>
                </a:solidFill>
              </a:rPr>
              <a:t>Concurso Nacional de Datos Abiertos y Reutilización de Información Pública con Foco Ciudadano.</a:t>
            </a:r>
          </a:p>
          <a:p>
            <a:pPr marL="342900" indent="-342900" algn="just" defTabSz="914400" eaLnBrk="0" hangingPunct="0">
              <a:buFont typeface="+mj-lt"/>
              <a:buAutoNum type="arabicPeriod"/>
            </a:pPr>
            <a:endParaRPr lang="es-CL" dirty="0" smtClean="0">
              <a:solidFill>
                <a:srgbClr val="40558A"/>
              </a:solidFill>
            </a:endParaRPr>
          </a:p>
          <a:p>
            <a:pPr marL="342900" indent="-342900" algn="just" defTabSz="914400" eaLnBrk="0" hangingPunct="0">
              <a:buFont typeface="+mj-lt"/>
              <a:buAutoNum type="arabicPeriod"/>
            </a:pPr>
            <a:r>
              <a:rPr lang="es-CL" dirty="0" smtClean="0">
                <a:solidFill>
                  <a:srgbClr val="40558A"/>
                </a:solidFill>
              </a:rPr>
              <a:t>Portal de Transparencia.</a:t>
            </a:r>
          </a:p>
          <a:p>
            <a:pPr marL="342900" indent="-342900" algn="just" defTabSz="914400" eaLnBrk="0" hangingPunct="0">
              <a:buFont typeface="+mj-lt"/>
              <a:buAutoNum type="arabicPeriod"/>
            </a:pPr>
            <a:endParaRPr lang="es-CL" dirty="0" smtClean="0">
              <a:solidFill>
                <a:srgbClr val="40558A"/>
              </a:solidFill>
            </a:endParaRPr>
          </a:p>
          <a:p>
            <a:pPr marL="342900" indent="-342900" algn="just" defTabSz="914400" eaLnBrk="0" hangingPunct="0">
              <a:buFont typeface="+mj-lt"/>
              <a:buAutoNum type="arabicPeriod"/>
            </a:pPr>
            <a:r>
              <a:rPr lang="es-CL" dirty="0" smtClean="0">
                <a:solidFill>
                  <a:srgbClr val="40558A"/>
                </a:solidFill>
              </a:rPr>
              <a:t>Desarrollar un modelo de gestión en archivos y gestión documental, que potencie el acceso a la información pública.</a:t>
            </a:r>
          </a:p>
          <a:p>
            <a:pPr marL="342900" indent="-342900" algn="just" defTabSz="914400" eaLnBrk="0" hangingPunct="0">
              <a:buFont typeface="+mj-lt"/>
              <a:buAutoNum type="arabicPeriod"/>
            </a:pPr>
            <a:endParaRPr lang="es-CL" dirty="0" smtClean="0">
              <a:solidFill>
                <a:srgbClr val="40558A"/>
              </a:solidFill>
            </a:endParaRPr>
          </a:p>
          <a:p>
            <a:pPr marL="342900" indent="-342900" algn="just" defTabSz="914400" eaLnBrk="0" hangingPunct="0">
              <a:buFont typeface="+mj-lt"/>
              <a:buAutoNum type="arabicPeriod"/>
            </a:pPr>
            <a:r>
              <a:rPr lang="es-CL" dirty="0" smtClean="0">
                <a:solidFill>
                  <a:srgbClr val="40558A"/>
                </a:solidFill>
              </a:rPr>
              <a:t>Proceso de seguimiento de los compromisos Presidenciales.</a:t>
            </a:r>
          </a:p>
          <a:p>
            <a:pPr marL="342900" indent="-342900" algn="just" defTabSz="914400" eaLnBrk="0" hangingPunct="0">
              <a:buFont typeface="+mj-lt"/>
              <a:buAutoNum type="arabicPeriod"/>
            </a:pPr>
            <a:endParaRPr lang="es-CL" dirty="0" smtClean="0">
              <a:solidFill>
                <a:srgbClr val="40558A"/>
              </a:solidFill>
            </a:endParaRPr>
          </a:p>
        </p:txBody>
      </p:sp>
    </p:spTree>
    <p:extLst>
      <p:ext uri="{BB962C8B-B14F-4D97-AF65-F5344CB8AC3E}">
        <p14:creationId xmlns:p14="http://schemas.microsoft.com/office/powerpoint/2010/main" xmlns="" val="6625040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arcador de número de diapositiva 1"/>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14</a:t>
            </a:fld>
            <a:endParaRPr lang="es-CL" dirty="0">
              <a:latin typeface="Verdana"/>
              <a:cs typeface="Arial Unicode MS"/>
            </a:endParaRPr>
          </a:p>
        </p:txBody>
      </p:sp>
      <p:sp>
        <p:nvSpPr>
          <p:cNvPr id="15" name="1 Título"/>
          <p:cNvSpPr txBox="1">
            <a:spLocks/>
          </p:cNvSpPr>
          <p:nvPr/>
        </p:nvSpPr>
        <p:spPr>
          <a:xfrm>
            <a:off x="0" y="-9968"/>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6. </a:t>
            </a:r>
            <a:r>
              <a:rPr lang="es-CL" sz="2600" b="1" dirty="0" smtClean="0">
                <a:solidFill>
                  <a:prstClr val="white"/>
                </a:solidFill>
              </a:rPr>
              <a:t>Compromisos Plan de Acción 2014-2016</a:t>
            </a:r>
            <a:endParaRPr lang="es-CL" sz="2600" b="1" dirty="0">
              <a:solidFill>
                <a:prstClr val="white"/>
              </a:solidFill>
            </a:endParaRPr>
          </a:p>
        </p:txBody>
      </p:sp>
      <p:sp>
        <p:nvSpPr>
          <p:cNvPr id="7" name="Rectangle 1"/>
          <p:cNvSpPr>
            <a:spLocks noChangeArrowheads="1"/>
          </p:cNvSpPr>
          <p:nvPr/>
        </p:nvSpPr>
        <p:spPr bwMode="auto">
          <a:xfrm>
            <a:off x="467543" y="1299777"/>
            <a:ext cx="825442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defTabSz="914400" eaLnBrk="0" hangingPunct="0">
              <a:buFont typeface="+mj-lt"/>
              <a:buAutoNum type="arabicPeriod" startAt="7"/>
            </a:pPr>
            <a:r>
              <a:rPr lang="es-CL" dirty="0" smtClean="0">
                <a:solidFill>
                  <a:srgbClr val="40558A"/>
                </a:solidFill>
              </a:rPr>
              <a:t>Fortalecimiento de los mecanismos de participación ciudadana (Ley 20.500).</a:t>
            </a: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r>
              <a:rPr lang="es-CL" dirty="0" smtClean="0">
                <a:solidFill>
                  <a:srgbClr val="40558A"/>
                </a:solidFill>
              </a:rPr>
              <a:t>Campaña de mejoramiento de trámites y servicios entregados a la ciudadanía (Chile sin papeleo).</a:t>
            </a: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r>
              <a:rPr lang="es-CL" dirty="0" smtClean="0">
                <a:solidFill>
                  <a:srgbClr val="40558A"/>
                </a:solidFill>
              </a:rPr>
              <a:t>Constitución del Consejo Nacional de Participación Ciudadana y Fortalecimiento de la Sociedad Civil.</a:t>
            </a: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r>
              <a:rPr lang="es-CL" dirty="0" smtClean="0">
                <a:solidFill>
                  <a:srgbClr val="40558A"/>
                </a:solidFill>
              </a:rPr>
              <a:t>Portal de atención ciudadana de Salud.</a:t>
            </a: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r>
              <a:rPr lang="es-CL" dirty="0" smtClean="0">
                <a:solidFill>
                  <a:srgbClr val="40558A"/>
                </a:solidFill>
              </a:rPr>
              <a:t>Implementación y monitoreo de la ley de lobby.</a:t>
            </a: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r>
              <a:rPr lang="es-CL" dirty="0" smtClean="0">
                <a:solidFill>
                  <a:srgbClr val="40558A"/>
                </a:solidFill>
              </a:rPr>
              <a:t>Fortalecimiento de la democracia ambiental.</a:t>
            </a: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endParaRPr lang="es-CL" dirty="0" smtClean="0">
              <a:solidFill>
                <a:srgbClr val="40558A"/>
              </a:solidFill>
            </a:endParaRPr>
          </a:p>
          <a:p>
            <a:pPr marL="342900" indent="-342900" algn="just" defTabSz="914400" eaLnBrk="0" hangingPunct="0">
              <a:buFont typeface="+mj-lt"/>
              <a:buAutoNum type="arabicPeriod" startAt="7"/>
            </a:pPr>
            <a:endParaRPr lang="es-CL" dirty="0">
              <a:solidFill>
                <a:srgbClr val="40558A"/>
              </a:solidFill>
            </a:endParaRPr>
          </a:p>
        </p:txBody>
      </p:sp>
    </p:spTree>
    <p:extLst>
      <p:ext uri="{BB962C8B-B14F-4D97-AF65-F5344CB8AC3E}">
        <p14:creationId xmlns:p14="http://schemas.microsoft.com/office/powerpoint/2010/main" xmlns="" val="6625040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14 Grupo"/>
          <p:cNvGrpSpPr/>
          <p:nvPr/>
        </p:nvGrpSpPr>
        <p:grpSpPr>
          <a:xfrm>
            <a:off x="819807" y="2465826"/>
            <a:ext cx="7378262" cy="1813035"/>
            <a:chOff x="819807" y="2317531"/>
            <a:chExt cx="7378262" cy="1813035"/>
          </a:xfrm>
        </p:grpSpPr>
        <p:grpSp>
          <p:nvGrpSpPr>
            <p:cNvPr id="25" name="11 Grupo"/>
            <p:cNvGrpSpPr/>
            <p:nvPr/>
          </p:nvGrpSpPr>
          <p:grpSpPr>
            <a:xfrm>
              <a:off x="1243484" y="2905056"/>
              <a:ext cx="6597803" cy="642188"/>
              <a:chOff x="1054292" y="2810460"/>
              <a:chExt cx="6597803" cy="642188"/>
            </a:xfrm>
          </p:grpSpPr>
          <p:sp>
            <p:nvSpPr>
              <p:cNvPr id="27" name="Rectángulo 9"/>
              <p:cNvSpPr/>
              <p:nvPr/>
            </p:nvSpPr>
            <p:spPr>
              <a:xfrm>
                <a:off x="1054292" y="2867873"/>
                <a:ext cx="1767735"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smtClean="0">
                    <a:ln>
                      <a:noFill/>
                    </a:ln>
                    <a:solidFill>
                      <a:srgbClr val="1F497D">
                        <a:lumMod val="60000"/>
                        <a:lumOff val="40000"/>
                      </a:srgbClr>
                    </a:solidFill>
                    <a:effectLst/>
                    <a:uLnTx/>
                    <a:uFillTx/>
                    <a:latin typeface="Verdana"/>
                    <a:cs typeface="Verdana"/>
                  </a:rPr>
                  <a:t>CIUDADANO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smtClean="0">
                    <a:ln>
                      <a:noFill/>
                    </a:ln>
                    <a:solidFill>
                      <a:srgbClr val="1F497D">
                        <a:lumMod val="60000"/>
                        <a:lumOff val="40000"/>
                      </a:srgbClr>
                    </a:solidFill>
                    <a:effectLst/>
                    <a:uLnTx/>
                    <a:uFillTx/>
                    <a:latin typeface="Verdana"/>
                    <a:cs typeface="Verdana"/>
                  </a:rPr>
                  <a:t>ACTIVO</a:t>
                </a:r>
                <a:endParaRPr kumimoji="0" lang="es-ES" sz="1600" b="1" i="0" u="none" strike="noStrike" kern="0" cap="none" spc="0" normalizeH="0" baseline="0" noProof="0" dirty="0" smtClean="0">
                  <a:ln>
                    <a:noFill/>
                  </a:ln>
                  <a:solidFill>
                    <a:srgbClr val="1F497D">
                      <a:lumMod val="60000"/>
                      <a:lumOff val="40000"/>
                    </a:srgbClr>
                  </a:solidFill>
                  <a:effectLst/>
                  <a:uLnTx/>
                  <a:uFillTx/>
                  <a:latin typeface="Verdana"/>
                  <a:cs typeface="Verdana"/>
                </a:endParaRPr>
              </a:p>
            </p:txBody>
          </p:sp>
          <p:sp>
            <p:nvSpPr>
              <p:cNvPr id="28" name="Rectángulo 9"/>
              <p:cNvSpPr/>
              <p:nvPr/>
            </p:nvSpPr>
            <p:spPr>
              <a:xfrm>
                <a:off x="3249394" y="2857758"/>
                <a:ext cx="187782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smtClean="0">
                    <a:ln>
                      <a:noFill/>
                    </a:ln>
                    <a:solidFill>
                      <a:srgbClr val="F79646">
                        <a:lumMod val="75000"/>
                      </a:srgbClr>
                    </a:solidFill>
                    <a:effectLst/>
                    <a:uLnTx/>
                    <a:uFillTx/>
                    <a:latin typeface="Verdana"/>
                    <a:cs typeface="Verdana"/>
                  </a:rPr>
                  <a:t>GOBIERNO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smtClean="0">
                    <a:ln>
                      <a:noFill/>
                    </a:ln>
                    <a:solidFill>
                      <a:srgbClr val="F79646">
                        <a:lumMod val="75000"/>
                      </a:srgbClr>
                    </a:solidFill>
                    <a:effectLst/>
                    <a:uLnTx/>
                    <a:uFillTx/>
                    <a:latin typeface="Verdana"/>
                    <a:cs typeface="Verdana"/>
                  </a:rPr>
                  <a:t>ABIERTO</a:t>
                </a:r>
                <a:endParaRPr kumimoji="0" lang="es-ES" sz="1600" b="1" i="0" u="none" strike="noStrike" kern="0" cap="none" spc="0" normalizeH="0" baseline="0" noProof="0" dirty="0" smtClean="0">
                  <a:ln>
                    <a:noFill/>
                  </a:ln>
                  <a:solidFill>
                    <a:srgbClr val="F79646">
                      <a:lumMod val="75000"/>
                    </a:srgbClr>
                  </a:solidFill>
                  <a:effectLst/>
                  <a:uLnTx/>
                  <a:uFillTx/>
                  <a:latin typeface="Verdana"/>
                  <a:cs typeface="Verdana"/>
                </a:endParaRPr>
              </a:p>
            </p:txBody>
          </p:sp>
          <p:sp>
            <p:nvSpPr>
              <p:cNvPr id="29" name="Rectángulo 9"/>
              <p:cNvSpPr/>
              <p:nvPr/>
            </p:nvSpPr>
            <p:spPr>
              <a:xfrm>
                <a:off x="5774275" y="2810460"/>
                <a:ext cx="1877820" cy="58477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smtClean="0">
                    <a:ln>
                      <a:noFill/>
                    </a:ln>
                    <a:solidFill>
                      <a:srgbClr val="1F497D">
                        <a:lumMod val="75000"/>
                      </a:srgbClr>
                    </a:solidFill>
                    <a:effectLst/>
                    <a:uLnTx/>
                    <a:uFillTx/>
                    <a:latin typeface="Verdana"/>
                    <a:cs typeface="Verdana"/>
                  </a:rPr>
                  <a:t>DEMOCRACIA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600" b="1" i="0" u="none" strike="noStrike" kern="0" cap="none" spc="0" normalizeH="0" baseline="0" noProof="0" dirty="0" smtClean="0">
                    <a:ln>
                      <a:noFill/>
                    </a:ln>
                    <a:solidFill>
                      <a:srgbClr val="1F497D">
                        <a:lumMod val="75000"/>
                      </a:srgbClr>
                    </a:solidFill>
                    <a:effectLst/>
                    <a:uLnTx/>
                    <a:uFillTx/>
                    <a:latin typeface="Verdana"/>
                    <a:cs typeface="Verdana"/>
                  </a:rPr>
                  <a:t>ROBUSTA</a:t>
                </a:r>
              </a:p>
            </p:txBody>
          </p:sp>
          <p:sp>
            <p:nvSpPr>
              <p:cNvPr id="30" name="9 Igual que"/>
              <p:cNvSpPr/>
              <p:nvPr/>
            </p:nvSpPr>
            <p:spPr>
              <a:xfrm>
                <a:off x="5127214" y="2927948"/>
                <a:ext cx="418555" cy="349800"/>
              </a:xfrm>
              <a:prstGeom prst="mathEqual">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31" name="10 Más"/>
              <p:cNvSpPr/>
              <p:nvPr/>
            </p:nvSpPr>
            <p:spPr>
              <a:xfrm>
                <a:off x="2836096" y="2885521"/>
                <a:ext cx="413298" cy="434654"/>
              </a:xfrm>
              <a:prstGeom prst="mathPlus">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6" name="13 Rectángulo"/>
            <p:cNvSpPr/>
            <p:nvPr/>
          </p:nvSpPr>
          <p:spPr>
            <a:xfrm>
              <a:off x="819807" y="2317531"/>
              <a:ext cx="7378262" cy="1813035"/>
            </a:xfrm>
            <a:prstGeom prst="rect">
              <a:avLst/>
            </a:prstGeom>
            <a:noFill/>
            <a:ln w="25400" cap="flat" cmpd="sng" algn="ctr">
              <a:solidFill>
                <a:srgbClr val="4F81BD"/>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 name="Marcador de número de diapositiva 1"/>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15</a:t>
            </a:fld>
            <a:endParaRPr lang="es-CL" dirty="0">
              <a:latin typeface="Verdana"/>
              <a:cs typeface="Arial Unicode MS"/>
            </a:endParaRPr>
          </a:p>
        </p:txBody>
      </p:sp>
      <p:sp>
        <p:nvSpPr>
          <p:cNvPr id="15" name="1 Título"/>
          <p:cNvSpPr txBox="1">
            <a:spLocks/>
          </p:cNvSpPr>
          <p:nvPr/>
        </p:nvSpPr>
        <p:spPr>
          <a:xfrm>
            <a:off x="0" y="-9968"/>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a:solidFill>
                  <a:prstClr val="white"/>
                </a:solidFill>
              </a:rPr>
              <a:t>      </a:t>
            </a:r>
            <a:r>
              <a:rPr lang="es-CL" sz="2600" b="1" dirty="0" smtClean="0">
                <a:solidFill>
                  <a:prstClr val="white"/>
                </a:solidFill>
              </a:rPr>
              <a:t>7</a:t>
            </a:r>
            <a:r>
              <a:rPr lang="es-CL" sz="2600" b="1" smtClean="0">
                <a:solidFill>
                  <a:prstClr val="white"/>
                </a:solidFill>
              </a:rPr>
              <a:t>. </a:t>
            </a:r>
            <a:r>
              <a:rPr lang="es-CL" sz="2600" b="1" dirty="0" smtClean="0">
                <a:solidFill>
                  <a:prstClr val="white"/>
                </a:solidFill>
              </a:rPr>
              <a:t>Conclusiones</a:t>
            </a:r>
            <a:endParaRPr lang="es-CL" sz="2600" b="1" dirty="0">
              <a:solidFill>
                <a:prstClr val="white"/>
              </a:solidFill>
            </a:endParaRPr>
          </a:p>
        </p:txBody>
      </p:sp>
    </p:spTree>
    <p:extLst>
      <p:ext uri="{BB962C8B-B14F-4D97-AF65-F5344CB8AC3E}">
        <p14:creationId xmlns:p14="http://schemas.microsoft.com/office/powerpoint/2010/main" xmlns="" val="195045255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0" y="476672"/>
            <a:ext cx="6228184" cy="1440160"/>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3200" b="1" dirty="0">
                <a:solidFill>
                  <a:prstClr val="white"/>
                </a:solidFill>
              </a:rPr>
              <a:t>           ¡GRACIAS!</a:t>
            </a:r>
            <a:endParaRPr lang="es-CL" sz="3200" dirty="0">
              <a:solidFill>
                <a:prstClr val="white"/>
              </a:solidFill>
            </a:endParaRPr>
          </a:p>
        </p:txBody>
      </p:sp>
      <p:sp>
        <p:nvSpPr>
          <p:cNvPr id="10" name="9 CuadroTexto"/>
          <p:cNvSpPr txBox="1"/>
          <p:nvPr/>
        </p:nvSpPr>
        <p:spPr>
          <a:xfrm>
            <a:off x="3995936" y="3717032"/>
            <a:ext cx="3024336" cy="369332"/>
          </a:xfrm>
          <a:prstGeom prst="rect">
            <a:avLst/>
          </a:prstGeom>
          <a:noFill/>
        </p:spPr>
        <p:txBody>
          <a:bodyPr wrap="square" rtlCol="0">
            <a:spAutoFit/>
          </a:bodyPr>
          <a:lstStyle/>
          <a:p>
            <a:r>
              <a:rPr lang="es-CL" dirty="0">
                <a:solidFill>
                  <a:prstClr val="black"/>
                </a:solidFill>
              </a:rPr>
              <a:t>www.chiletransparente.cl</a:t>
            </a:r>
          </a:p>
        </p:txBody>
      </p:sp>
      <p:cxnSp>
        <p:nvCxnSpPr>
          <p:cNvPr id="11" name="10 Conector recto"/>
          <p:cNvCxnSpPr/>
          <p:nvPr/>
        </p:nvCxnSpPr>
        <p:spPr>
          <a:xfrm>
            <a:off x="3635896" y="2564904"/>
            <a:ext cx="0" cy="33123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995936" y="2708920"/>
            <a:ext cx="3024336" cy="923330"/>
          </a:xfrm>
          <a:prstGeom prst="rect">
            <a:avLst/>
          </a:prstGeom>
          <a:noFill/>
        </p:spPr>
        <p:txBody>
          <a:bodyPr wrap="square" rtlCol="0">
            <a:spAutoFit/>
          </a:bodyPr>
          <a:lstStyle/>
          <a:p>
            <a:r>
              <a:rPr lang="es-CL" dirty="0" smtClean="0">
                <a:solidFill>
                  <a:prstClr val="black"/>
                </a:solidFill>
              </a:rPr>
              <a:t>@</a:t>
            </a:r>
            <a:r>
              <a:rPr lang="es-CL" dirty="0" err="1" smtClean="0">
                <a:solidFill>
                  <a:prstClr val="black"/>
                </a:solidFill>
              </a:rPr>
              <a:t>CH_Transparente</a:t>
            </a:r>
            <a:endParaRPr lang="es-CL" dirty="0" smtClean="0">
              <a:solidFill>
                <a:prstClr val="black"/>
              </a:solidFill>
            </a:endParaRPr>
          </a:p>
          <a:p>
            <a:endParaRPr lang="es-CL" dirty="0" smtClean="0">
              <a:solidFill>
                <a:prstClr val="black"/>
              </a:solidFill>
            </a:endParaRPr>
          </a:p>
          <a:p>
            <a:r>
              <a:rPr lang="es-CL" dirty="0" smtClean="0">
                <a:solidFill>
                  <a:prstClr val="black"/>
                </a:solidFill>
              </a:rPr>
              <a:t>@</a:t>
            </a:r>
            <a:r>
              <a:rPr lang="es-CL" dirty="0" err="1" smtClean="0">
                <a:solidFill>
                  <a:prstClr val="black"/>
                </a:solidFill>
              </a:rPr>
              <a:t>albertoprecht</a:t>
            </a:r>
            <a:r>
              <a:rPr lang="es-CL" dirty="0" smtClean="0">
                <a:solidFill>
                  <a:prstClr val="black"/>
                </a:solidFill>
              </a:rPr>
              <a:t> </a:t>
            </a:r>
            <a:endParaRPr lang="es-CL" dirty="0">
              <a:solidFill>
                <a:prstClr val="black"/>
              </a:solidFill>
            </a:endParaRPr>
          </a:p>
        </p:txBody>
      </p:sp>
      <p:pic>
        <p:nvPicPr>
          <p:cNvPr id="8" name="4 Imagen" descr="Logo_252.png"/>
          <p:cNvPicPr>
            <a:picLocks noChangeAspect="1"/>
          </p:cNvPicPr>
          <p:nvPr/>
        </p:nvPicPr>
        <p:blipFill>
          <a:blip r:embed="rId2" cstate="print"/>
          <a:stretch>
            <a:fillRect/>
          </a:stretch>
        </p:blipFill>
        <p:spPr>
          <a:xfrm>
            <a:off x="723740" y="2708920"/>
            <a:ext cx="2278772" cy="822890"/>
          </a:xfrm>
          <a:prstGeom prst="rect">
            <a:avLst/>
          </a:prstGeom>
        </p:spPr>
      </p:pic>
    </p:spTree>
    <p:extLst>
      <p:ext uri="{BB962C8B-B14F-4D97-AF65-F5344CB8AC3E}">
        <p14:creationId xmlns:p14="http://schemas.microsoft.com/office/powerpoint/2010/main" xmlns="" val="2231544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10 Imagen" descr="redessociales_lh.jpg"/>
          <p:cNvPicPr>
            <a:picLocks noChangeAspect="1"/>
          </p:cNvPicPr>
          <p:nvPr/>
        </p:nvPicPr>
        <p:blipFill>
          <a:blip r:embed="rId3" cstate="print"/>
          <a:stretch>
            <a:fillRect/>
          </a:stretch>
        </p:blipFill>
        <p:spPr>
          <a:xfrm>
            <a:off x="2339752" y="4161635"/>
            <a:ext cx="4176464" cy="2439934"/>
          </a:xfrm>
          <a:prstGeom prst="rect">
            <a:avLst/>
          </a:prstGeom>
        </p:spPr>
      </p:pic>
      <p:sp>
        <p:nvSpPr>
          <p:cNvPr id="10" name="Marcador de contenido 2"/>
          <p:cNvSpPr>
            <a:spLocks noGrp="1"/>
          </p:cNvSpPr>
          <p:nvPr>
            <p:ph idx="1"/>
          </p:nvPr>
        </p:nvSpPr>
        <p:spPr>
          <a:xfrm>
            <a:off x="457200" y="1600200"/>
            <a:ext cx="8229600" cy="2270685"/>
          </a:xfrm>
        </p:spPr>
        <p:txBody>
          <a:bodyPr>
            <a:normAutofit lnSpcReduction="10000"/>
          </a:bodyPr>
          <a:lstStyle/>
          <a:p>
            <a:pPr marL="0" lvl="1" indent="0" algn="just">
              <a:buNone/>
            </a:pPr>
            <a:r>
              <a:rPr lang="es-ES" sz="1800" dirty="0" smtClean="0">
                <a:solidFill>
                  <a:srgbClr val="40558A"/>
                </a:solidFill>
              </a:rPr>
              <a:t>El gobierno abierto, aparece como idea ligada a cambiar los parámetros en que se desarrolla la gestión pública, en un contexto de:</a:t>
            </a:r>
          </a:p>
          <a:p>
            <a:pPr marL="0" lvl="1" indent="0" algn="just">
              <a:buNone/>
            </a:pPr>
            <a:endParaRPr lang="es-ES" sz="1800" dirty="0" smtClean="0">
              <a:solidFill>
                <a:srgbClr val="40558A"/>
              </a:solidFill>
            </a:endParaRPr>
          </a:p>
          <a:p>
            <a:pPr marL="285750" lvl="1" algn="just">
              <a:buFont typeface="Wingdings" charset="2"/>
              <a:buChar char="§"/>
            </a:pPr>
            <a:r>
              <a:rPr lang="es-ES" sz="1800" dirty="0" smtClean="0">
                <a:solidFill>
                  <a:srgbClr val="40558A"/>
                </a:solidFill>
              </a:rPr>
              <a:t>Opacidad del Estado.</a:t>
            </a:r>
          </a:p>
          <a:p>
            <a:pPr marL="285750" lvl="1" algn="just">
              <a:buFont typeface="Wingdings" charset="2"/>
              <a:buChar char="§"/>
            </a:pPr>
            <a:r>
              <a:rPr lang="es-ES" sz="1800" dirty="0" smtClean="0">
                <a:solidFill>
                  <a:srgbClr val="40558A"/>
                </a:solidFill>
              </a:rPr>
              <a:t>Falta de canales de comunicación entre los ciudadanos y el Estado.</a:t>
            </a:r>
          </a:p>
          <a:p>
            <a:pPr marL="285750" lvl="1" algn="just">
              <a:buFont typeface="Wingdings" charset="2"/>
              <a:buChar char="§"/>
            </a:pPr>
            <a:r>
              <a:rPr lang="es-ES" sz="1800" dirty="0" smtClean="0">
                <a:solidFill>
                  <a:srgbClr val="40558A"/>
                </a:solidFill>
              </a:rPr>
              <a:t>Cambios sociales.</a:t>
            </a:r>
          </a:p>
          <a:p>
            <a:pPr marL="285750" lvl="1" algn="just">
              <a:buFont typeface="Wingdings" charset="2"/>
              <a:buChar char="§"/>
            </a:pPr>
            <a:r>
              <a:rPr lang="es-ES" sz="1800" dirty="0" smtClean="0">
                <a:solidFill>
                  <a:srgbClr val="40558A"/>
                </a:solidFill>
              </a:rPr>
              <a:t>Nuevos espacios </a:t>
            </a:r>
            <a:endParaRPr lang="es-ES" sz="1800" dirty="0">
              <a:solidFill>
                <a:srgbClr val="40558A"/>
              </a:solidFill>
            </a:endParaRPr>
          </a:p>
        </p:txBody>
      </p:sp>
      <p:sp>
        <p:nvSpPr>
          <p:cNvPr id="3" name="Marcador de número de diapositiva 2"/>
          <p:cNvSpPr>
            <a:spLocks noGrp="1"/>
          </p:cNvSpPr>
          <p:nvPr>
            <p:ph type="sldNum" sz="quarter" idx="12"/>
          </p:nvPr>
        </p:nvSpPr>
        <p:spPr/>
        <p:txBody>
          <a:bodyPr/>
          <a:lstStyle/>
          <a:p>
            <a:fld id="{DFA1210F-8463-E24D-AAD7-6E59163C76F6}" type="slidenum">
              <a:rPr lang="es-ES" smtClean="0"/>
              <a:pPr/>
              <a:t>2</a:t>
            </a:fld>
            <a:endParaRPr lang="es-ES"/>
          </a:p>
        </p:txBody>
      </p:sp>
      <p:sp>
        <p:nvSpPr>
          <p:cNvPr id="12"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1. Hacia un nuevo paradigma: el gobierno abierto</a:t>
            </a:r>
            <a:endParaRPr lang="es-CL" sz="2600" b="1" dirty="0">
              <a:solidFill>
                <a:prstClr val="white"/>
              </a:solidFill>
            </a:endParaRPr>
          </a:p>
        </p:txBody>
      </p:sp>
    </p:spTree>
    <p:extLst>
      <p:ext uri="{BB962C8B-B14F-4D97-AF65-F5344CB8AC3E}">
        <p14:creationId xmlns:p14="http://schemas.microsoft.com/office/powerpoint/2010/main" xmlns="" val="29835345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66837" y="2636710"/>
            <a:ext cx="4781227" cy="2430853"/>
          </a:xfrm>
        </p:spPr>
        <p:txBody>
          <a:bodyPr>
            <a:normAutofit/>
          </a:bodyPr>
          <a:lstStyle/>
          <a:p>
            <a:pPr marL="0" indent="0" algn="r">
              <a:buNone/>
            </a:pPr>
            <a:r>
              <a:rPr lang="es-ES" sz="1800" dirty="0">
                <a:solidFill>
                  <a:srgbClr val="40558A"/>
                </a:solidFill>
              </a:rPr>
              <a:t>“La capacidad que los ciudadanos tienen en una democracia para sostener un gobierno plenamente responsable por sus acciones y para evaluar la validez de las medidas que adoptan. Ello también se refiere a los derechos de los ciudadanos frente a la información que de ellos disponen las organizaciones públicas y su adecuado manejo”</a:t>
            </a:r>
          </a:p>
        </p:txBody>
      </p:sp>
      <p:pic>
        <p:nvPicPr>
          <p:cNvPr id="5" name="4 Imagen" descr="pic016b.jpg"/>
          <p:cNvPicPr>
            <a:picLocks noChangeAspect="1"/>
          </p:cNvPicPr>
          <p:nvPr/>
        </p:nvPicPr>
        <p:blipFill>
          <a:blip r:embed="rId3" cstate="print"/>
          <a:stretch>
            <a:fillRect/>
          </a:stretch>
        </p:blipFill>
        <p:spPr>
          <a:xfrm>
            <a:off x="5148064" y="2132856"/>
            <a:ext cx="3373095" cy="3384376"/>
          </a:xfrm>
          <a:prstGeom prst="rect">
            <a:avLst/>
          </a:prstGeom>
        </p:spPr>
      </p:pic>
      <p:sp>
        <p:nvSpPr>
          <p:cNvPr id="6" name="2 Marcador de contenido"/>
          <p:cNvSpPr txBox="1">
            <a:spLocks/>
          </p:cNvSpPr>
          <p:nvPr/>
        </p:nvSpPr>
        <p:spPr bwMode="auto">
          <a:xfrm>
            <a:off x="323528" y="1484784"/>
            <a:ext cx="8424936" cy="648072"/>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marL="0" marR="0" lvl="0" indent="0" algn="l" defTabSz="449263" rtl="0" eaLnBrk="0" fontAlgn="base" latinLnBrk="0" hangingPunct="0">
              <a:lnSpc>
                <a:spcPct val="102000"/>
              </a:lnSpc>
              <a:spcBef>
                <a:spcPts val="488"/>
              </a:spcBef>
              <a:spcAft>
                <a:spcPct val="0"/>
              </a:spcAft>
              <a:buClr>
                <a:srgbClr val="000000"/>
              </a:buClr>
              <a:buSzPct val="100000"/>
              <a:buFont typeface="Times New Roman" pitchFamily="18" charset="0"/>
              <a:buNone/>
              <a:tabLst/>
              <a:defRPr/>
            </a:pPr>
            <a:r>
              <a:rPr lang="es-ES" dirty="0">
                <a:solidFill>
                  <a:srgbClr val="40558A"/>
                </a:solidFill>
              </a:rPr>
              <a:t>El mundo académico ha entendido que el gobierno abierto es: </a:t>
            </a:r>
          </a:p>
        </p:txBody>
      </p:sp>
      <p:sp>
        <p:nvSpPr>
          <p:cNvPr id="11" name="Marcador de número de diapositiva 10"/>
          <p:cNvSpPr>
            <a:spLocks noGrp="1"/>
          </p:cNvSpPr>
          <p:nvPr>
            <p:ph type="sldNum" sz="quarter" idx="12"/>
          </p:nvPr>
        </p:nvSpPr>
        <p:spPr/>
        <p:txBody>
          <a:bodyPr/>
          <a:lstStyle/>
          <a:p>
            <a:fld id="{DFA1210F-8463-E24D-AAD7-6E59163C76F6}" type="slidenum">
              <a:rPr lang="es-ES" smtClean="0"/>
              <a:pPr/>
              <a:t>3</a:t>
            </a:fld>
            <a:endParaRPr lang="es-ES"/>
          </a:p>
        </p:txBody>
      </p:sp>
      <p:sp>
        <p:nvSpPr>
          <p:cNvPr id="12" name="1 Título"/>
          <p:cNvSpPr txBox="1">
            <a:spLocks/>
          </p:cNvSpPr>
          <p:nvPr/>
        </p:nvSpPr>
        <p:spPr>
          <a:xfrm>
            <a:off x="0"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1. Hacia un nuevo paradigma: el gobierno abierto</a:t>
            </a:r>
            <a:endParaRPr lang="es-CL" sz="2600" b="1" dirty="0">
              <a:solidFill>
                <a:prstClr val="white"/>
              </a:solidFill>
            </a:endParaRPr>
          </a:p>
        </p:txBody>
      </p:sp>
    </p:spTree>
    <p:extLst>
      <p:ext uri="{BB962C8B-B14F-4D97-AF65-F5344CB8AC3E}">
        <p14:creationId xmlns:p14="http://schemas.microsoft.com/office/powerpoint/2010/main" xmlns="" val="42179062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Agrupar 2"/>
          <p:cNvGrpSpPr/>
          <p:nvPr/>
        </p:nvGrpSpPr>
        <p:grpSpPr>
          <a:xfrm>
            <a:off x="1874866" y="1581803"/>
            <a:ext cx="5318210" cy="4414473"/>
            <a:chOff x="1691680" y="1318786"/>
            <a:chExt cx="5318210" cy="4414473"/>
          </a:xfrm>
        </p:grpSpPr>
        <p:grpSp>
          <p:nvGrpSpPr>
            <p:cNvPr id="8" name="7 Grupo"/>
            <p:cNvGrpSpPr/>
            <p:nvPr/>
          </p:nvGrpSpPr>
          <p:grpSpPr>
            <a:xfrm>
              <a:off x="1691680" y="1318786"/>
              <a:ext cx="5318210" cy="4414473"/>
              <a:chOff x="1619672" y="1124744"/>
              <a:chExt cx="5642538" cy="4608516"/>
            </a:xfrm>
          </p:grpSpPr>
          <p:sp>
            <p:nvSpPr>
              <p:cNvPr id="5" name="4 Triángulo isósceles"/>
              <p:cNvSpPr/>
              <p:nvPr/>
            </p:nvSpPr>
            <p:spPr bwMode="auto">
              <a:xfrm>
                <a:off x="1619672" y="3429000"/>
                <a:ext cx="2808312" cy="2304256"/>
              </a:xfrm>
              <a:prstGeom prst="triangl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49263" fontAlgn="base" hangingPunct="0">
                  <a:lnSpc>
                    <a:spcPct val="93000"/>
                  </a:lnSpc>
                  <a:spcBef>
                    <a:spcPct val="0"/>
                  </a:spcBef>
                  <a:spcAft>
                    <a:spcPct val="0"/>
                  </a:spcAft>
                  <a:buClr>
                    <a:srgbClr val="000000"/>
                  </a:buClr>
                  <a:buSzPct val="100000"/>
                  <a:buFont typeface="Times New Roman" pitchFamily="16" charset="0"/>
                  <a:buNone/>
                </a:pPr>
                <a:endParaRPr lang="es-ES" sz="1200">
                  <a:solidFill>
                    <a:srgbClr val="000000"/>
                  </a:solidFill>
                  <a:latin typeface="Arial" charset="0"/>
                  <a:cs typeface="Arial Unicode MS" charset="0"/>
                </a:endParaRPr>
              </a:p>
            </p:txBody>
          </p:sp>
          <p:sp>
            <p:nvSpPr>
              <p:cNvPr id="6" name="5 Triángulo isósceles"/>
              <p:cNvSpPr/>
              <p:nvPr/>
            </p:nvSpPr>
            <p:spPr bwMode="auto">
              <a:xfrm>
                <a:off x="4453898" y="3429002"/>
                <a:ext cx="2808312" cy="2304258"/>
              </a:xfrm>
              <a:prstGeom prst="triangle">
                <a:avLst/>
              </a:prstGeom>
              <a:ln>
                <a:solidFill>
                  <a:srgbClr val="00206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49263" fontAlgn="base" hangingPunct="0">
                  <a:lnSpc>
                    <a:spcPct val="93000"/>
                  </a:lnSpc>
                  <a:spcBef>
                    <a:spcPct val="0"/>
                  </a:spcBef>
                  <a:spcAft>
                    <a:spcPct val="0"/>
                  </a:spcAft>
                  <a:buClr>
                    <a:srgbClr val="000000"/>
                  </a:buClr>
                  <a:buSzPct val="100000"/>
                  <a:buFont typeface="Times New Roman" pitchFamily="16" charset="0"/>
                  <a:buNone/>
                </a:pPr>
                <a:endParaRPr lang="es-ES" sz="1200">
                  <a:solidFill>
                    <a:srgbClr val="000000"/>
                  </a:solidFill>
                  <a:latin typeface="Arial" charset="0"/>
                  <a:cs typeface="Arial Unicode MS" charset="0"/>
                </a:endParaRPr>
              </a:p>
            </p:txBody>
          </p:sp>
          <p:sp>
            <p:nvSpPr>
              <p:cNvPr id="7" name="6 Triángulo isósceles"/>
              <p:cNvSpPr/>
              <p:nvPr/>
            </p:nvSpPr>
            <p:spPr bwMode="auto">
              <a:xfrm>
                <a:off x="3046875" y="1124744"/>
                <a:ext cx="2808312" cy="2304256"/>
              </a:xfrm>
              <a:prstGeom prst="triangle">
                <a:avLst/>
              </a:prstGeom>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49263" fontAlgn="base" hangingPunct="0">
                  <a:lnSpc>
                    <a:spcPct val="93000"/>
                  </a:lnSpc>
                  <a:spcBef>
                    <a:spcPct val="0"/>
                  </a:spcBef>
                  <a:spcAft>
                    <a:spcPct val="0"/>
                  </a:spcAft>
                  <a:buClr>
                    <a:srgbClr val="000000"/>
                  </a:buClr>
                  <a:buSzPct val="100000"/>
                  <a:buFont typeface="Times New Roman" pitchFamily="16" charset="0"/>
                  <a:buNone/>
                </a:pPr>
                <a:endParaRPr lang="es-ES" sz="1200">
                  <a:solidFill>
                    <a:srgbClr val="000000"/>
                  </a:solidFill>
                  <a:latin typeface="Arial" charset="0"/>
                  <a:cs typeface="Arial Unicode MS" charset="0"/>
                </a:endParaRPr>
              </a:p>
            </p:txBody>
          </p:sp>
        </p:grpSp>
        <p:sp>
          <p:nvSpPr>
            <p:cNvPr id="9" name="8 CuadroTexto"/>
            <p:cNvSpPr txBox="1"/>
            <p:nvPr/>
          </p:nvSpPr>
          <p:spPr>
            <a:xfrm>
              <a:off x="2195736" y="5003884"/>
              <a:ext cx="1872208" cy="338554"/>
            </a:xfrm>
            <a:prstGeom prst="rect">
              <a:avLst/>
            </a:prstGeom>
            <a:noFill/>
          </p:spPr>
          <p:txBody>
            <a:bodyPr wrap="square" rtlCol="0">
              <a:spAutoFit/>
            </a:bodyPr>
            <a:lstStyle/>
            <a:p>
              <a:pPr algn="ctr" defTabSz="914400"/>
              <a:r>
                <a:rPr lang="es-CL" sz="1600" b="1" dirty="0">
                  <a:solidFill>
                    <a:srgbClr val="000000"/>
                  </a:solidFill>
                  <a:latin typeface="Calibri"/>
                  <a:cs typeface="Arial Unicode MS"/>
                </a:rPr>
                <a:t>TRANSPARENCIA</a:t>
              </a:r>
              <a:endParaRPr lang="es-ES" sz="1600" b="1" dirty="0">
                <a:solidFill>
                  <a:srgbClr val="000000"/>
                </a:solidFill>
                <a:latin typeface="Calibri"/>
                <a:cs typeface="Arial Unicode MS"/>
              </a:endParaRPr>
            </a:p>
          </p:txBody>
        </p:sp>
        <p:sp>
          <p:nvSpPr>
            <p:cNvPr id="10" name="9 CuadroTexto"/>
            <p:cNvSpPr txBox="1"/>
            <p:nvPr/>
          </p:nvSpPr>
          <p:spPr>
            <a:xfrm>
              <a:off x="4867862" y="5003884"/>
              <a:ext cx="1656184" cy="338554"/>
            </a:xfrm>
            <a:prstGeom prst="rect">
              <a:avLst/>
            </a:prstGeom>
            <a:noFill/>
          </p:spPr>
          <p:txBody>
            <a:bodyPr wrap="square" rtlCol="0">
              <a:spAutoFit/>
            </a:bodyPr>
            <a:lstStyle/>
            <a:p>
              <a:pPr algn="ctr" defTabSz="914400"/>
              <a:r>
                <a:rPr lang="es-CL" sz="1600" b="1" dirty="0">
                  <a:solidFill>
                    <a:srgbClr val="000000"/>
                  </a:solidFill>
                  <a:latin typeface="Calibri"/>
                  <a:cs typeface="Arial Unicode MS"/>
                </a:rPr>
                <a:t>PARTICIPACIÓN</a:t>
              </a:r>
              <a:endParaRPr lang="es-ES" sz="1600" b="1" dirty="0">
                <a:solidFill>
                  <a:srgbClr val="000000"/>
                </a:solidFill>
                <a:latin typeface="Calibri"/>
                <a:cs typeface="Arial Unicode MS"/>
              </a:endParaRPr>
            </a:p>
          </p:txBody>
        </p:sp>
        <p:sp>
          <p:nvSpPr>
            <p:cNvPr id="11" name="10 CuadroTexto"/>
            <p:cNvSpPr txBox="1"/>
            <p:nvPr/>
          </p:nvSpPr>
          <p:spPr>
            <a:xfrm>
              <a:off x="3440504" y="2699628"/>
              <a:ext cx="1872208" cy="338554"/>
            </a:xfrm>
            <a:prstGeom prst="rect">
              <a:avLst/>
            </a:prstGeom>
            <a:noFill/>
          </p:spPr>
          <p:txBody>
            <a:bodyPr wrap="square" rtlCol="0">
              <a:spAutoFit/>
            </a:bodyPr>
            <a:lstStyle/>
            <a:p>
              <a:pPr algn="ctr" defTabSz="914400"/>
              <a:r>
                <a:rPr lang="es-CL" sz="1600" b="1" dirty="0">
                  <a:solidFill>
                    <a:srgbClr val="000000"/>
                  </a:solidFill>
                  <a:latin typeface="Calibri"/>
                  <a:cs typeface="Arial Unicode MS"/>
                </a:rPr>
                <a:t>COLABORACIÓN</a:t>
              </a:r>
              <a:endParaRPr lang="es-ES" sz="1600" b="1" dirty="0">
                <a:solidFill>
                  <a:srgbClr val="000000"/>
                </a:solidFill>
                <a:latin typeface="Calibri"/>
                <a:cs typeface="Arial Unicode MS"/>
              </a:endParaRPr>
            </a:p>
          </p:txBody>
        </p:sp>
        <p:sp>
          <p:nvSpPr>
            <p:cNvPr id="12" name="11 CuadroTexto"/>
            <p:cNvSpPr txBox="1"/>
            <p:nvPr/>
          </p:nvSpPr>
          <p:spPr>
            <a:xfrm>
              <a:off x="3429556" y="3789040"/>
              <a:ext cx="1872208" cy="707886"/>
            </a:xfrm>
            <a:prstGeom prst="rect">
              <a:avLst/>
            </a:prstGeom>
            <a:noFill/>
          </p:spPr>
          <p:txBody>
            <a:bodyPr wrap="square" rtlCol="0">
              <a:spAutoFit/>
            </a:bodyPr>
            <a:lstStyle/>
            <a:p>
              <a:pPr algn="ctr" defTabSz="914400"/>
              <a:r>
                <a:rPr lang="es-CL" sz="2000" b="1" dirty="0">
                  <a:solidFill>
                    <a:srgbClr val="005CE7">
                      <a:lumMod val="50000"/>
                    </a:srgbClr>
                  </a:solidFill>
                  <a:latin typeface="Calibri"/>
                  <a:cs typeface="Arial Unicode MS"/>
                </a:rPr>
                <a:t>GOBIERNO</a:t>
              </a:r>
            </a:p>
            <a:p>
              <a:pPr algn="ctr" defTabSz="914400"/>
              <a:r>
                <a:rPr lang="es-CL" sz="2000" b="1" dirty="0">
                  <a:solidFill>
                    <a:srgbClr val="005CE7">
                      <a:lumMod val="50000"/>
                    </a:srgbClr>
                  </a:solidFill>
                  <a:latin typeface="Calibri"/>
                  <a:cs typeface="Arial Unicode MS"/>
                </a:rPr>
                <a:t>ABIERTO</a:t>
              </a:r>
              <a:endParaRPr lang="es-ES" sz="2000" b="1" dirty="0">
                <a:solidFill>
                  <a:srgbClr val="005CE7">
                    <a:lumMod val="50000"/>
                  </a:srgbClr>
                </a:solidFill>
                <a:latin typeface="Calibri"/>
                <a:cs typeface="Arial Unicode MS"/>
              </a:endParaRPr>
            </a:p>
          </p:txBody>
        </p:sp>
      </p:grpSp>
      <p:sp>
        <p:nvSpPr>
          <p:cNvPr id="17" name="Marcador de número de diapositiva 16"/>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4</a:t>
            </a:fld>
            <a:endParaRPr lang="es-CL" dirty="0">
              <a:latin typeface="Verdana"/>
              <a:cs typeface="Arial Unicode MS"/>
            </a:endParaRPr>
          </a:p>
        </p:txBody>
      </p:sp>
      <p:sp>
        <p:nvSpPr>
          <p:cNvPr id="18" name="1 Título"/>
          <p:cNvSpPr txBox="1">
            <a:spLocks/>
          </p:cNvSpPr>
          <p:nvPr/>
        </p:nvSpPr>
        <p:spPr>
          <a:xfrm>
            <a:off x="-25817" y="0"/>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2</a:t>
            </a:r>
            <a:r>
              <a:rPr lang="es-CL" sz="2600" b="1" dirty="0" smtClean="0">
                <a:solidFill>
                  <a:prstClr val="white"/>
                </a:solidFill>
              </a:rPr>
              <a:t>. Elementos del gobierno abierto</a:t>
            </a:r>
            <a:endParaRPr lang="es-CL" sz="2600" b="1" dirty="0">
              <a:solidFill>
                <a:prstClr val="white"/>
              </a:solidFill>
            </a:endParaRPr>
          </a:p>
        </p:txBody>
      </p:sp>
    </p:spTree>
    <p:extLst>
      <p:ext uri="{BB962C8B-B14F-4D97-AF65-F5344CB8AC3E}">
        <p14:creationId xmlns:p14="http://schemas.microsoft.com/office/powerpoint/2010/main" xmlns="" val="245635643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0368" y="1282154"/>
            <a:ext cx="8553589" cy="5243190"/>
          </a:xfrm>
        </p:spPr>
        <p:txBody>
          <a:bodyPr/>
          <a:lstStyle/>
          <a:p>
            <a:pPr marL="0" indent="0" algn="just">
              <a:buNone/>
            </a:pPr>
            <a:r>
              <a:rPr lang="es-ES" sz="1700" kern="1200" dirty="0">
                <a:solidFill>
                  <a:srgbClr val="40558A"/>
                </a:solidFill>
                <a:ea typeface="+mn-ea"/>
              </a:rPr>
              <a:t>La Alianza para el Gobierno Abierto se crea como una iniciativa multisectorial, que busca que los gobiernos se comprometan con sus ciudadanos para promover la transparencia, en el combate contra la corrupción y aprovechar las nuevas tecnologías para fortalecer la gobernabilidad. </a:t>
            </a:r>
          </a:p>
          <a:p>
            <a:pPr marL="0" indent="0" algn="just">
              <a:buNone/>
            </a:pPr>
            <a:endParaRPr lang="es-ES" sz="1700" kern="1200" dirty="0">
              <a:solidFill>
                <a:srgbClr val="40558A"/>
              </a:solidFill>
              <a:ea typeface="+mn-ea"/>
            </a:endParaRPr>
          </a:p>
          <a:p>
            <a:pPr marL="0" indent="0" algn="just">
              <a:buNone/>
            </a:pPr>
            <a:r>
              <a:rPr lang="es-ES" sz="1700" kern="1200" dirty="0">
                <a:solidFill>
                  <a:srgbClr val="40558A"/>
                </a:solidFill>
                <a:ea typeface="+mn-ea"/>
              </a:rPr>
              <a:t>En septiembre de 2011, un grupo de 8 países aprobaron de forma conjunta la “Declaración de Gobierno Abierto” y se crea el Open Government Partnership (OGP).</a:t>
            </a:r>
          </a:p>
          <a:p>
            <a:pPr marL="0" indent="0" algn="just">
              <a:buNone/>
            </a:pPr>
            <a:endParaRPr lang="es-CL" sz="1700" kern="1200" dirty="0">
              <a:solidFill>
                <a:srgbClr val="40558A"/>
              </a:solidFill>
              <a:ea typeface="+mn-ea"/>
            </a:endParaRPr>
          </a:p>
          <a:p>
            <a:pPr marL="0" indent="0" algn="just">
              <a:buNone/>
            </a:pPr>
            <a:endParaRPr lang="es-CL" sz="1700" kern="1200" dirty="0">
              <a:solidFill>
                <a:srgbClr val="40558A"/>
              </a:solidFill>
              <a:ea typeface="+mn-ea"/>
            </a:endParaRPr>
          </a:p>
          <a:p>
            <a:pPr marL="0" indent="0" algn="just">
              <a:buNone/>
            </a:pPr>
            <a:endParaRPr lang="es-CL" sz="1700" kern="1200" dirty="0">
              <a:solidFill>
                <a:srgbClr val="40558A"/>
              </a:solidFill>
              <a:ea typeface="+mn-ea"/>
            </a:endParaRPr>
          </a:p>
          <a:p>
            <a:pPr marL="0" indent="0" algn="just">
              <a:buNone/>
            </a:pPr>
            <a:endParaRPr lang="es-CL" sz="1700" kern="1200" dirty="0">
              <a:solidFill>
                <a:srgbClr val="40558A"/>
              </a:solidFill>
              <a:ea typeface="+mn-ea"/>
            </a:endParaRPr>
          </a:p>
          <a:p>
            <a:pPr marL="0" indent="0" algn="just">
              <a:buNone/>
            </a:pPr>
            <a:endParaRPr lang="es-CL" sz="1700" kern="1200" dirty="0">
              <a:solidFill>
                <a:srgbClr val="40558A"/>
              </a:solidFill>
              <a:ea typeface="+mn-ea"/>
            </a:endParaRPr>
          </a:p>
          <a:p>
            <a:pPr marL="0" indent="0" algn="just">
              <a:buNone/>
            </a:pPr>
            <a:endParaRPr lang="es-ES" sz="1700" kern="1200" dirty="0">
              <a:solidFill>
                <a:srgbClr val="40558A"/>
              </a:solidFill>
              <a:ea typeface="+mn-ea"/>
            </a:endParaRPr>
          </a:p>
          <a:p>
            <a:pPr marL="0" indent="0" algn="just">
              <a:buNone/>
            </a:pPr>
            <a:endParaRPr lang="es-ES" sz="1700" kern="1200" dirty="0">
              <a:solidFill>
                <a:srgbClr val="40558A"/>
              </a:solidFill>
              <a:ea typeface="+mn-ea"/>
            </a:endParaRPr>
          </a:p>
          <a:p>
            <a:pPr marL="0" indent="0" algn="just">
              <a:buNone/>
            </a:pPr>
            <a:r>
              <a:rPr lang="es-ES" sz="1700" kern="1200" dirty="0">
                <a:solidFill>
                  <a:srgbClr val="40558A"/>
                </a:solidFill>
                <a:ea typeface="+mn-ea"/>
              </a:rPr>
              <a:t>Actualmente, son </a:t>
            </a:r>
            <a:r>
              <a:rPr lang="es-ES" sz="1700" kern="1200" dirty="0" smtClean="0">
                <a:solidFill>
                  <a:srgbClr val="40558A"/>
                </a:solidFill>
                <a:ea typeface="+mn-ea"/>
              </a:rPr>
              <a:t>65 </a:t>
            </a:r>
            <a:r>
              <a:rPr lang="es-ES" sz="1700" kern="1200" dirty="0">
                <a:solidFill>
                  <a:srgbClr val="40558A"/>
                </a:solidFill>
                <a:ea typeface="+mn-ea"/>
              </a:rPr>
              <a:t>los Estados (entre ellos Chile) que han adherido a esta iniciativa, cada uno formulando un plan de acción, en el que se comprometen a mejorar para poder cimentar el camino para llegar a un gobierno abierto.</a:t>
            </a:r>
          </a:p>
        </p:txBody>
      </p:sp>
      <p:grpSp>
        <p:nvGrpSpPr>
          <p:cNvPr id="12" name="11 Grupo"/>
          <p:cNvGrpSpPr/>
          <p:nvPr/>
        </p:nvGrpSpPr>
        <p:grpSpPr>
          <a:xfrm>
            <a:off x="1814093" y="3697642"/>
            <a:ext cx="5278187" cy="1656184"/>
            <a:chOff x="1475656" y="3501008"/>
            <a:chExt cx="5278187" cy="1656184"/>
          </a:xfrm>
        </p:grpSpPr>
        <p:pic>
          <p:nvPicPr>
            <p:cNvPr id="4" name="3 Imagen" descr="no.png"/>
            <p:cNvPicPr>
              <a:picLocks noChangeAspect="1"/>
            </p:cNvPicPr>
            <p:nvPr/>
          </p:nvPicPr>
          <p:blipFill>
            <a:blip r:embed="rId2" cstate="print"/>
            <a:stretch>
              <a:fillRect/>
            </a:stretch>
          </p:blipFill>
          <p:spPr>
            <a:xfrm>
              <a:off x="2915816" y="4437112"/>
              <a:ext cx="936104" cy="680803"/>
            </a:xfrm>
            <a:prstGeom prst="rect">
              <a:avLst/>
            </a:prstGeom>
          </p:spPr>
        </p:pic>
        <p:pic>
          <p:nvPicPr>
            <p:cNvPr id="5" name="4 Imagen" descr="descarga (4).jpg"/>
            <p:cNvPicPr>
              <a:picLocks noChangeAspect="1"/>
            </p:cNvPicPr>
            <p:nvPr/>
          </p:nvPicPr>
          <p:blipFill>
            <a:blip r:embed="rId3" cstate="print"/>
            <a:stretch>
              <a:fillRect/>
            </a:stretch>
          </p:blipFill>
          <p:spPr>
            <a:xfrm>
              <a:off x="1475656" y="3501008"/>
              <a:ext cx="1008111" cy="670852"/>
            </a:xfrm>
            <a:prstGeom prst="rect">
              <a:avLst/>
            </a:prstGeom>
          </p:spPr>
        </p:pic>
        <p:pic>
          <p:nvPicPr>
            <p:cNvPr id="6" name="5 Imagen" descr="descarga (5).jpg"/>
            <p:cNvPicPr>
              <a:picLocks noChangeAspect="1"/>
            </p:cNvPicPr>
            <p:nvPr/>
          </p:nvPicPr>
          <p:blipFill>
            <a:blip r:embed="rId4" cstate="print"/>
            <a:stretch>
              <a:fillRect/>
            </a:stretch>
          </p:blipFill>
          <p:spPr>
            <a:xfrm>
              <a:off x="2771800" y="3514959"/>
              <a:ext cx="1152128" cy="634121"/>
            </a:xfrm>
            <a:prstGeom prst="rect">
              <a:avLst/>
            </a:prstGeom>
          </p:spPr>
        </p:pic>
        <p:pic>
          <p:nvPicPr>
            <p:cNvPr id="7" name="6 Imagen" descr="descarga (6).jpg"/>
            <p:cNvPicPr>
              <a:picLocks noChangeAspect="1"/>
            </p:cNvPicPr>
            <p:nvPr/>
          </p:nvPicPr>
          <p:blipFill>
            <a:blip r:embed="rId5" cstate="print"/>
            <a:stretch>
              <a:fillRect/>
            </a:stretch>
          </p:blipFill>
          <p:spPr>
            <a:xfrm>
              <a:off x="1475656" y="4437112"/>
              <a:ext cx="1008112" cy="670853"/>
            </a:xfrm>
            <a:prstGeom prst="rect">
              <a:avLst/>
            </a:prstGeom>
          </p:spPr>
        </p:pic>
        <p:pic>
          <p:nvPicPr>
            <p:cNvPr id="8" name="7 Imagen" descr="descarga (7).jpg"/>
            <p:cNvPicPr>
              <a:picLocks noChangeAspect="1"/>
            </p:cNvPicPr>
            <p:nvPr/>
          </p:nvPicPr>
          <p:blipFill>
            <a:blip r:embed="rId6" cstate="print"/>
            <a:stretch>
              <a:fillRect/>
            </a:stretch>
          </p:blipFill>
          <p:spPr>
            <a:xfrm>
              <a:off x="5652121" y="3501008"/>
              <a:ext cx="1101722" cy="648072"/>
            </a:xfrm>
            <a:prstGeom prst="rect">
              <a:avLst/>
            </a:prstGeom>
          </p:spPr>
        </p:pic>
        <p:pic>
          <p:nvPicPr>
            <p:cNvPr id="9" name="8 Imagen" descr="flagge-suedafrika.gif"/>
            <p:cNvPicPr>
              <a:picLocks noChangeAspect="1"/>
            </p:cNvPicPr>
            <p:nvPr/>
          </p:nvPicPr>
          <p:blipFill>
            <a:blip r:embed="rId7" cstate="print"/>
            <a:stretch>
              <a:fillRect/>
            </a:stretch>
          </p:blipFill>
          <p:spPr>
            <a:xfrm>
              <a:off x="4211960" y="3501008"/>
              <a:ext cx="1008112" cy="671403"/>
            </a:xfrm>
            <a:prstGeom prst="rect">
              <a:avLst/>
            </a:prstGeom>
          </p:spPr>
        </p:pic>
        <p:pic>
          <p:nvPicPr>
            <p:cNvPr id="10" name="9 Imagen" descr="Indonesia_flag.gif"/>
            <p:cNvPicPr>
              <a:picLocks noChangeAspect="1"/>
            </p:cNvPicPr>
            <p:nvPr/>
          </p:nvPicPr>
          <p:blipFill>
            <a:blip r:embed="rId8" cstate="print"/>
            <a:stretch>
              <a:fillRect/>
            </a:stretch>
          </p:blipFill>
          <p:spPr>
            <a:xfrm>
              <a:off x="5652120" y="4437112"/>
              <a:ext cx="1080120" cy="720080"/>
            </a:xfrm>
            <a:prstGeom prst="rect">
              <a:avLst/>
            </a:prstGeom>
          </p:spPr>
        </p:pic>
        <p:pic>
          <p:nvPicPr>
            <p:cNvPr id="11" name="10 Imagen" descr="descarga (8).jpg"/>
            <p:cNvPicPr>
              <a:picLocks noChangeAspect="1"/>
            </p:cNvPicPr>
            <p:nvPr/>
          </p:nvPicPr>
          <p:blipFill>
            <a:blip r:embed="rId9" cstate="print"/>
            <a:stretch>
              <a:fillRect/>
            </a:stretch>
          </p:blipFill>
          <p:spPr>
            <a:xfrm>
              <a:off x="4283968" y="4437112"/>
              <a:ext cx="1008112" cy="698211"/>
            </a:xfrm>
            <a:prstGeom prst="rect">
              <a:avLst/>
            </a:prstGeom>
          </p:spPr>
        </p:pic>
      </p:grpSp>
      <p:sp>
        <p:nvSpPr>
          <p:cNvPr id="18" name="Marcador de número de diapositiva 17"/>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5</a:t>
            </a:fld>
            <a:endParaRPr lang="es-CL" dirty="0">
              <a:latin typeface="Verdana"/>
              <a:cs typeface="Arial Unicode MS"/>
            </a:endParaRPr>
          </a:p>
        </p:txBody>
      </p:sp>
      <p:sp>
        <p:nvSpPr>
          <p:cNvPr id="17" name="1 Título"/>
          <p:cNvSpPr txBox="1">
            <a:spLocks/>
          </p:cNvSpPr>
          <p:nvPr/>
        </p:nvSpPr>
        <p:spPr>
          <a:xfrm>
            <a:off x="0" y="58"/>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3. Open Government Partnership</a:t>
            </a:r>
            <a:endParaRPr lang="es-CL" sz="2600" b="1" dirty="0">
              <a:solidFill>
                <a:prstClr val="white"/>
              </a:solidFill>
            </a:endParaRPr>
          </a:p>
        </p:txBody>
      </p:sp>
    </p:spTree>
    <p:extLst>
      <p:ext uri="{BB962C8B-B14F-4D97-AF65-F5344CB8AC3E}">
        <p14:creationId xmlns:p14="http://schemas.microsoft.com/office/powerpoint/2010/main" xmlns="" val="277311236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Captura de pantalla 2015-07-05 a las 21.52.39.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1591" y="1303841"/>
            <a:ext cx="7747692" cy="4838289"/>
          </a:xfrm>
          <a:prstGeom prst="rect">
            <a:avLst/>
          </a:prstGeom>
        </p:spPr>
      </p:pic>
      <p:sp>
        <p:nvSpPr>
          <p:cNvPr id="9" name="Rectángulo 8"/>
          <p:cNvSpPr/>
          <p:nvPr/>
        </p:nvSpPr>
        <p:spPr>
          <a:xfrm>
            <a:off x="3069911" y="6234740"/>
            <a:ext cx="2954655" cy="307777"/>
          </a:xfrm>
          <a:prstGeom prst="rect">
            <a:avLst/>
          </a:prstGeom>
        </p:spPr>
        <p:txBody>
          <a:bodyPr wrap="none">
            <a:spAutoFit/>
          </a:bodyPr>
          <a:lstStyle/>
          <a:p>
            <a:r>
              <a:rPr lang="es-ES" sz="1400" dirty="0">
                <a:solidFill>
                  <a:srgbClr val="40558A"/>
                </a:solidFill>
                <a:hlinkClick r:id="rId3"/>
              </a:rPr>
              <a:t>http://www.opengovpartnership.org</a:t>
            </a:r>
            <a:r>
              <a:rPr lang="es-ES" sz="1400" dirty="0" smtClean="0">
                <a:solidFill>
                  <a:srgbClr val="40558A"/>
                </a:solidFill>
                <a:hlinkClick r:id="rId3"/>
              </a:rPr>
              <a:t>/</a:t>
            </a:r>
            <a:r>
              <a:rPr lang="es-ES" sz="1400" dirty="0" smtClean="0">
                <a:solidFill>
                  <a:srgbClr val="40558A"/>
                </a:solidFill>
              </a:rPr>
              <a:t> </a:t>
            </a:r>
            <a:endParaRPr lang="es-ES" sz="1400" dirty="0">
              <a:solidFill>
                <a:srgbClr val="40558A"/>
              </a:solidFill>
            </a:endParaRPr>
          </a:p>
        </p:txBody>
      </p:sp>
      <p:sp>
        <p:nvSpPr>
          <p:cNvPr id="10" name="Marcador de número de diapositiva 9"/>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6</a:t>
            </a:fld>
            <a:endParaRPr lang="es-CL" dirty="0">
              <a:latin typeface="Verdana"/>
              <a:cs typeface="Arial Unicode MS"/>
            </a:endParaRPr>
          </a:p>
        </p:txBody>
      </p:sp>
      <p:sp>
        <p:nvSpPr>
          <p:cNvPr id="11" name="1 Título"/>
          <p:cNvSpPr txBox="1">
            <a:spLocks/>
          </p:cNvSpPr>
          <p:nvPr/>
        </p:nvSpPr>
        <p:spPr>
          <a:xfrm>
            <a:off x="0" y="58"/>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3. Open Government Partnership</a:t>
            </a:r>
            <a:endParaRPr lang="es-CL" sz="2600" b="1" dirty="0">
              <a:solidFill>
                <a:prstClr val="white"/>
              </a:solidFill>
            </a:endParaRPr>
          </a:p>
        </p:txBody>
      </p:sp>
    </p:spTree>
    <p:extLst>
      <p:ext uri="{BB962C8B-B14F-4D97-AF65-F5344CB8AC3E}">
        <p14:creationId xmlns:p14="http://schemas.microsoft.com/office/powerpoint/2010/main" xmlns="" val="67657485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467543" y="1478107"/>
            <a:ext cx="8001769"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eaLnBrk="0" hangingPunct="0"/>
            <a:r>
              <a:rPr lang="es-CL" dirty="0">
                <a:solidFill>
                  <a:srgbClr val="40558A"/>
                </a:solidFill>
              </a:rPr>
              <a:t>Chile es parte de OGP desde septiembre de 2011. Con ello </a:t>
            </a:r>
            <a:r>
              <a:rPr lang="es-ES" dirty="0">
                <a:solidFill>
                  <a:srgbClr val="40558A"/>
                </a:solidFill>
              </a:rPr>
              <a:t>busca mediante compromisos concretos y realizables, abordar desafíos comunes para la consecución de un gobierno abierto.</a:t>
            </a:r>
          </a:p>
          <a:p>
            <a:pPr algn="just" defTabSz="914400" eaLnBrk="0" hangingPunct="0"/>
            <a:endParaRPr lang="es-CL" dirty="0">
              <a:solidFill>
                <a:srgbClr val="40558A"/>
              </a:solidFill>
            </a:endParaRPr>
          </a:p>
          <a:p>
            <a:pPr defTabSz="914400" eaLnBrk="0" hangingPunct="0"/>
            <a:r>
              <a:rPr lang="es-CL" dirty="0">
                <a:solidFill>
                  <a:srgbClr val="40558A"/>
                </a:solidFill>
              </a:rPr>
              <a:t>Para nuestro país el “gobierno abierto”, es: </a:t>
            </a:r>
          </a:p>
          <a:p>
            <a:pPr defTabSz="914400" eaLnBrk="0" hangingPunct="0"/>
            <a:endParaRPr lang="es-CL" dirty="0">
              <a:solidFill>
                <a:srgbClr val="40558A"/>
              </a:solidFill>
            </a:endParaRPr>
          </a:p>
          <a:p>
            <a:pPr defTabSz="914400" eaLnBrk="0" hangingPunct="0"/>
            <a:endParaRPr lang="es-CL" dirty="0">
              <a:solidFill>
                <a:srgbClr val="40558A"/>
              </a:solidFill>
            </a:endParaRPr>
          </a:p>
          <a:p>
            <a:pPr lvl="1" algn="just" defTabSz="914400" eaLnBrk="0" hangingPunct="0"/>
            <a:r>
              <a:rPr lang="es-CL" dirty="0">
                <a:solidFill>
                  <a:srgbClr val="40558A"/>
                </a:solidFill>
              </a:rPr>
              <a:t>Una política pública de carácter transversal en el Estado chileno, cuyo propósito es fortalecer y mejorar la institucionalidad y gestión de los asuntos públicos a partir de promover y consolidar la aplicación de los principios de la transparencia y acceso a la información pública, y los mecanismos de participación ciudadana en el diseño, formulación, ejecución y evaluación de las políticas. Todo ello en el contexto del proceso de modernización de las instituciones públicas en curso, cuya finalidad es avanzar hacia un Estado al servicio de todos y a mejorar la calidad de vida de la población.</a:t>
            </a:r>
            <a:endParaRPr lang="es-ES" dirty="0">
              <a:solidFill>
                <a:srgbClr val="40558A"/>
              </a:solidFill>
            </a:endParaRPr>
          </a:p>
          <a:p>
            <a:pPr defTabSz="914400" eaLnBrk="0" hangingPunct="0"/>
            <a:endParaRPr lang="es-CL" dirty="0">
              <a:solidFill>
                <a:srgbClr val="40558A"/>
              </a:solidFill>
            </a:endParaRPr>
          </a:p>
        </p:txBody>
      </p:sp>
      <p:sp>
        <p:nvSpPr>
          <p:cNvPr id="9" name="Marcador de número de diapositiva 8"/>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7</a:t>
            </a:fld>
            <a:endParaRPr lang="es-CL" dirty="0">
              <a:latin typeface="Verdana"/>
              <a:cs typeface="Arial Unicode MS"/>
            </a:endParaRPr>
          </a:p>
        </p:txBody>
      </p:sp>
      <p:sp>
        <p:nvSpPr>
          <p:cNvPr id="11" name="1 Título"/>
          <p:cNvSpPr txBox="1">
            <a:spLocks/>
          </p:cNvSpPr>
          <p:nvPr/>
        </p:nvSpPr>
        <p:spPr>
          <a:xfrm>
            <a:off x="0" y="9402"/>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4. </a:t>
            </a:r>
            <a:r>
              <a:rPr lang="es-CL" sz="2600" b="1" dirty="0" smtClean="0">
                <a:solidFill>
                  <a:prstClr val="white"/>
                </a:solidFill>
              </a:rPr>
              <a:t>OGP en Chile</a:t>
            </a:r>
            <a:endParaRPr lang="es-CL" sz="2600" b="1" dirty="0">
              <a:solidFill>
                <a:prstClr val="white"/>
              </a:solidFill>
            </a:endParaRPr>
          </a:p>
        </p:txBody>
      </p:sp>
    </p:spTree>
    <p:extLst>
      <p:ext uri="{BB962C8B-B14F-4D97-AF65-F5344CB8AC3E}">
        <p14:creationId xmlns:p14="http://schemas.microsoft.com/office/powerpoint/2010/main" xmlns="" val="35171273"/>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4 Imagen" descr="mapaestado.jpg"/>
          <p:cNvPicPr>
            <a:picLocks noChangeAspect="1"/>
          </p:cNvPicPr>
          <p:nvPr/>
        </p:nvPicPr>
        <p:blipFill>
          <a:blip r:embed="rId2" cstate="print"/>
          <a:stretch>
            <a:fillRect/>
          </a:stretch>
        </p:blipFill>
        <p:spPr>
          <a:xfrm>
            <a:off x="1123541" y="1680707"/>
            <a:ext cx="6837232" cy="4150603"/>
          </a:xfrm>
          <a:prstGeom prst="rect">
            <a:avLst/>
          </a:prstGeom>
        </p:spPr>
      </p:pic>
      <p:sp>
        <p:nvSpPr>
          <p:cNvPr id="2" name="Marcador de número de diapositiva 1"/>
          <p:cNvSpPr>
            <a:spLocks noGrp="1"/>
          </p:cNvSpPr>
          <p:nvPr>
            <p:ph type="sldNum" idx="11"/>
          </p:nvPr>
        </p:nvSpPr>
        <p:spPr/>
        <p:txBody>
          <a:bodyPr/>
          <a:lstStyle/>
          <a:p>
            <a:pPr>
              <a:defRPr/>
            </a:pPr>
            <a:fld id="{77FB4049-B8C4-4C25-8BBD-9BC79238B276}" type="slidenum">
              <a:rPr lang="es-CL" smtClean="0">
                <a:latin typeface="Verdana"/>
                <a:cs typeface="Arial Unicode MS"/>
              </a:rPr>
              <a:pPr>
                <a:defRPr/>
              </a:pPr>
              <a:t>8</a:t>
            </a:fld>
            <a:endParaRPr lang="es-CL" dirty="0">
              <a:latin typeface="Verdana"/>
              <a:cs typeface="Arial Unicode MS"/>
            </a:endParaRPr>
          </a:p>
        </p:txBody>
      </p:sp>
      <p:sp>
        <p:nvSpPr>
          <p:cNvPr id="8" name="1 Título"/>
          <p:cNvSpPr txBox="1">
            <a:spLocks/>
          </p:cNvSpPr>
          <p:nvPr/>
        </p:nvSpPr>
        <p:spPr>
          <a:xfrm>
            <a:off x="0" y="9402"/>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4</a:t>
            </a:r>
            <a:r>
              <a:rPr lang="es-CL" sz="2600" b="1" dirty="0" smtClean="0">
                <a:solidFill>
                  <a:prstClr val="white"/>
                </a:solidFill>
              </a:rPr>
              <a:t>. </a:t>
            </a:r>
            <a:r>
              <a:rPr lang="es-CL" sz="2600" b="1" dirty="0" smtClean="0">
                <a:solidFill>
                  <a:prstClr val="white"/>
                </a:solidFill>
              </a:rPr>
              <a:t>OGP en Chile</a:t>
            </a:r>
            <a:endParaRPr lang="es-CL" sz="2600" b="1" dirty="0">
              <a:solidFill>
                <a:prstClr val="white"/>
              </a:solidFill>
            </a:endParaRPr>
          </a:p>
        </p:txBody>
      </p:sp>
    </p:spTree>
    <p:extLst>
      <p:ext uri="{BB962C8B-B14F-4D97-AF65-F5344CB8AC3E}">
        <p14:creationId xmlns:p14="http://schemas.microsoft.com/office/powerpoint/2010/main" xmlns="" val="2888264051"/>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6 Marcador de contenido"/>
          <p:cNvSpPr>
            <a:spLocks noGrp="1"/>
          </p:cNvSpPr>
          <p:nvPr>
            <p:ph sz="half" idx="1"/>
          </p:nvPr>
        </p:nvSpPr>
        <p:spPr>
          <a:xfrm>
            <a:off x="417959" y="2708920"/>
            <a:ext cx="4010025" cy="2724175"/>
          </a:xfrm>
        </p:spPr>
        <p:txBody>
          <a:bodyPr/>
          <a:lstStyle/>
          <a:p>
            <a:pPr marL="0" indent="0" algn="just">
              <a:buNone/>
              <a:defRPr/>
            </a:pPr>
            <a:r>
              <a:rPr lang="es-CL" sz="1800" kern="1200" dirty="0">
                <a:solidFill>
                  <a:srgbClr val="40558A"/>
                </a:solidFill>
                <a:ea typeface="+mn-ea"/>
              </a:rPr>
              <a:t>“Nuestra visión de un Estado moderno es la de un Estado cercano, abierto y eficiente. Cercano para brindar servicios de calidad a los ciudadanos, abierto para promover la transparencia y la participación en su actuar, y eficiente para hacer un uso adecuado de los recursos que los ciudadanos han puesto bajo su administración”. </a:t>
            </a:r>
            <a:endParaRPr lang="es-ES" sz="1800" kern="1200" dirty="0">
              <a:solidFill>
                <a:srgbClr val="40558A"/>
              </a:solidFill>
              <a:ea typeface="+mn-ea"/>
            </a:endParaRPr>
          </a:p>
        </p:txBody>
      </p:sp>
      <p:pic>
        <p:nvPicPr>
          <p:cNvPr id="9" name="8 Marcador de contenido" descr="pinera_85247.jpg"/>
          <p:cNvPicPr>
            <a:picLocks noGrp="1" noChangeAspect="1"/>
          </p:cNvPicPr>
          <p:nvPr>
            <p:ph sz="half" idx="2"/>
          </p:nvPr>
        </p:nvPicPr>
        <p:blipFill>
          <a:blip r:embed="rId2" cstate="print"/>
          <a:srcRect l="4655" r="7390"/>
          <a:stretch>
            <a:fillRect/>
          </a:stretch>
        </p:blipFill>
        <p:spPr>
          <a:xfrm>
            <a:off x="4716016" y="2721049"/>
            <a:ext cx="3528392" cy="2674408"/>
          </a:xfrm>
          <a:prstGeom prst="rect">
            <a:avLst/>
          </a:prstGeom>
          <a:ln>
            <a:noFill/>
          </a:ln>
          <a:effectLst>
            <a:outerShdw blurRad="292100" dist="139700" dir="2700000" algn="tl" rotWithShape="0">
              <a:srgbClr val="333333">
                <a:alpha val="65000"/>
              </a:srgbClr>
            </a:outerShdw>
          </a:effectLst>
        </p:spPr>
      </p:pic>
      <p:sp>
        <p:nvSpPr>
          <p:cNvPr id="10" name="6 Marcador de contenido"/>
          <p:cNvSpPr txBox="1">
            <a:spLocks/>
          </p:cNvSpPr>
          <p:nvPr/>
        </p:nvSpPr>
        <p:spPr bwMode="auto">
          <a:xfrm>
            <a:off x="323528" y="1484784"/>
            <a:ext cx="8136904" cy="720080"/>
          </a:xfrm>
          <a:prstGeom prst="rect">
            <a:avLst/>
          </a:prstGeom>
          <a:noFill/>
          <a:ln w="9360">
            <a:noFill/>
            <a:miter lim="800000"/>
            <a:headEnd/>
            <a:tailEnd/>
          </a:ln>
        </p:spPr>
        <p:txBody>
          <a:bodyPr vert="horz" wrap="square" lIns="90000" tIns="46800" rIns="90000" bIns="46800" numCol="1" anchor="t" anchorCtr="0" compatLnSpc="1">
            <a:prstTxWarp prst="textNoShape">
              <a:avLst/>
            </a:prstTxWarp>
          </a:bodyPr>
          <a:lstStyle/>
          <a:p>
            <a:pPr algn="just" defTabSz="449263" eaLnBrk="0" fontAlgn="base" hangingPunct="0">
              <a:lnSpc>
                <a:spcPct val="102000"/>
              </a:lnSpc>
              <a:spcBef>
                <a:spcPts val="488"/>
              </a:spcBef>
              <a:spcAft>
                <a:spcPct val="0"/>
              </a:spcAft>
              <a:buClr>
                <a:srgbClr val="000000"/>
              </a:buClr>
              <a:buSzPct val="100000"/>
              <a:buFont typeface="Times New Roman" pitchFamily="18" charset="0"/>
              <a:buNone/>
              <a:defRPr/>
            </a:pPr>
            <a:r>
              <a:rPr lang="es-CL" dirty="0">
                <a:solidFill>
                  <a:srgbClr val="40558A"/>
                </a:solidFill>
              </a:rPr>
              <a:t>El Presidente Sebastián </a:t>
            </a:r>
            <a:r>
              <a:rPr lang="es-CL" dirty="0" err="1">
                <a:solidFill>
                  <a:srgbClr val="40558A"/>
                </a:solidFill>
              </a:rPr>
              <a:t>Piñera</a:t>
            </a:r>
            <a:r>
              <a:rPr lang="es-CL" dirty="0">
                <a:solidFill>
                  <a:srgbClr val="40558A"/>
                </a:solidFill>
              </a:rPr>
              <a:t>, en noviembre de 2012, dictó el Instructivo Presidencial N° 005 sobre Gobierno Abierto. </a:t>
            </a:r>
            <a:endParaRPr lang="es-ES" dirty="0">
              <a:solidFill>
                <a:srgbClr val="40558A"/>
              </a:solidFill>
            </a:endParaRPr>
          </a:p>
        </p:txBody>
      </p:sp>
      <p:sp>
        <p:nvSpPr>
          <p:cNvPr id="3" name="Marcador de número de diapositiva 2"/>
          <p:cNvSpPr>
            <a:spLocks noGrp="1"/>
          </p:cNvSpPr>
          <p:nvPr>
            <p:ph type="sldNum" idx="11"/>
          </p:nvPr>
        </p:nvSpPr>
        <p:spPr/>
        <p:txBody>
          <a:bodyPr/>
          <a:lstStyle/>
          <a:p>
            <a:pPr>
              <a:defRPr/>
            </a:pPr>
            <a:fld id="{8605335B-65A0-4CFA-94E2-92A30EE2D730}" type="slidenum">
              <a:rPr lang="es-CL" smtClean="0">
                <a:latin typeface="Verdana"/>
                <a:cs typeface="Arial Unicode MS"/>
              </a:rPr>
              <a:pPr>
                <a:defRPr/>
              </a:pPr>
              <a:t>9</a:t>
            </a:fld>
            <a:endParaRPr lang="es-CL" dirty="0">
              <a:latin typeface="Verdana"/>
              <a:cs typeface="Arial Unicode MS"/>
            </a:endParaRPr>
          </a:p>
        </p:txBody>
      </p:sp>
      <p:sp>
        <p:nvSpPr>
          <p:cNvPr id="14" name="1 Título"/>
          <p:cNvSpPr txBox="1">
            <a:spLocks/>
          </p:cNvSpPr>
          <p:nvPr/>
        </p:nvSpPr>
        <p:spPr>
          <a:xfrm>
            <a:off x="0" y="9402"/>
            <a:ext cx="9144000" cy="836712"/>
          </a:xfrm>
          <a:prstGeom prst="rect">
            <a:avLst/>
          </a:prstGeom>
          <a:solidFill>
            <a:srgbClr val="002060">
              <a:alpha val="70000"/>
            </a:srgbClr>
          </a:solidFill>
        </p:spPr>
        <p:txBody>
          <a:bodyPr vert="horz" lIns="91440" tIns="45720" rIns="91440" bIns="45720" rtlCol="0" anchor="ctr">
            <a:noAutofit/>
          </a:bodyPr>
          <a:lstStyle/>
          <a:p>
            <a:pPr marL="179388" algn="just">
              <a:spcBef>
                <a:spcPct val="0"/>
              </a:spcBef>
              <a:tabLst>
                <a:tab pos="5830888" algn="l"/>
              </a:tabLst>
              <a:defRPr/>
            </a:pPr>
            <a:r>
              <a:rPr lang="es-CL" sz="2600" b="1" dirty="0">
                <a:solidFill>
                  <a:prstClr val="white"/>
                </a:solidFill>
              </a:rPr>
              <a:t>      </a:t>
            </a:r>
            <a:r>
              <a:rPr lang="es-CL" sz="2600" b="1" dirty="0" smtClean="0">
                <a:solidFill>
                  <a:prstClr val="white"/>
                </a:solidFill>
              </a:rPr>
              <a:t>4. </a:t>
            </a:r>
            <a:r>
              <a:rPr lang="es-CL" sz="2600" b="1" dirty="0" smtClean="0">
                <a:solidFill>
                  <a:prstClr val="white"/>
                </a:solidFill>
              </a:rPr>
              <a:t>OGP en Chile</a:t>
            </a:r>
            <a:endParaRPr lang="es-CL" sz="2600" b="1" dirty="0">
              <a:solidFill>
                <a:prstClr val="white"/>
              </a:solidFill>
            </a:endParaRPr>
          </a:p>
        </p:txBody>
      </p:sp>
    </p:spTree>
    <p:extLst>
      <p:ext uri="{BB962C8B-B14F-4D97-AF65-F5344CB8AC3E}">
        <p14:creationId xmlns:p14="http://schemas.microsoft.com/office/powerpoint/2010/main" xmlns="" val="3174461591"/>
      </p:ext>
    </p:extLst>
  </p:cSld>
  <p:clrMapOvr>
    <a:masterClrMapping/>
  </p:clrMapOvr>
  <p:transition spd="slow">
    <p:wipe dir="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ema de Office">
  <a:themeElements>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Tema de Office">
      <a:majorFont>
        <a:latin typeface="Verdana"/>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ema de Office">
  <a:themeElements>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Tema de Office">
      <a:majorFont>
        <a:latin typeface="Verdana"/>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ema de Office">
  <a:themeElements>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Tema de Office">
      <a:majorFont>
        <a:latin typeface="Verdana"/>
        <a:ea typeface=""/>
        <a:cs typeface="Arial Unicode MS"/>
      </a:majorFont>
      <a:minorFont>
        <a:latin typeface="Calibri"/>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TotalTime>
  <Words>952</Words>
  <Application>Microsoft Office PowerPoint</Application>
  <PresentationFormat>Presentación en pantalla (4:3)</PresentationFormat>
  <Paragraphs>160</Paragraphs>
  <Slides>16</Slides>
  <Notes>4</Notes>
  <HiddenSlides>0</HiddenSlides>
  <MMClips>0</MMClips>
  <ScaleCrop>false</ScaleCrop>
  <HeadingPairs>
    <vt:vector size="4" baseType="variant">
      <vt:variant>
        <vt:lpstr>Tema</vt:lpstr>
      </vt:variant>
      <vt:variant>
        <vt:i4>4</vt:i4>
      </vt:variant>
      <vt:variant>
        <vt:lpstr>Títulos de diapositiva</vt:lpstr>
      </vt:variant>
      <vt:variant>
        <vt:i4>16</vt:i4>
      </vt:variant>
    </vt:vector>
  </HeadingPairs>
  <TitlesOfParts>
    <vt:vector size="20" baseType="lpstr">
      <vt:lpstr>Tema de Office</vt:lpstr>
      <vt:lpstr>2_Tema de Office</vt:lpstr>
      <vt:lpstr>3_Tema de Office</vt:lpstr>
      <vt:lpstr>4_Tema de Office</vt:lpstr>
      <vt:lpstr>GOBIERNO ABIERTO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 Figueroa</dc:creator>
  <cp:lastModifiedBy>mfigueroa</cp:lastModifiedBy>
  <cp:revision>20</cp:revision>
  <dcterms:created xsi:type="dcterms:W3CDTF">2015-07-06T00:23:58Z</dcterms:created>
  <dcterms:modified xsi:type="dcterms:W3CDTF">2015-10-19T14:50:24Z</dcterms:modified>
</cp:coreProperties>
</file>