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3" r:id="rId2"/>
    <p:sldId id="259" r:id="rId3"/>
    <p:sldId id="303" r:id="rId4"/>
    <p:sldId id="301" r:id="rId5"/>
    <p:sldId id="257" r:id="rId6"/>
    <p:sldId id="289" r:id="rId7"/>
    <p:sldId id="304" r:id="rId8"/>
    <p:sldId id="275" r:id="rId9"/>
    <p:sldId id="291" r:id="rId10"/>
    <p:sldId id="292" r:id="rId11"/>
    <p:sldId id="296" r:id="rId12"/>
    <p:sldId id="293" r:id="rId13"/>
    <p:sldId id="294" r:id="rId14"/>
    <p:sldId id="295" r:id="rId15"/>
    <p:sldId id="287" r:id="rId16"/>
    <p:sldId id="274"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444" autoAdjust="0"/>
  </p:normalViewPr>
  <p:slideViewPr>
    <p:cSldViewPr>
      <p:cViewPr varScale="1">
        <p:scale>
          <a:sx n="69" d="100"/>
          <a:sy n="69"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B0CFC-552B-44DA-9414-B2EE16E9AF9E}" type="doc">
      <dgm:prSet loTypeId="urn:microsoft.com/office/officeart/2005/8/layout/hProcess9" loCatId="process" qsTypeId="urn:microsoft.com/office/officeart/2005/8/quickstyle/simple1" qsCatId="simple" csTypeId="urn:microsoft.com/office/officeart/2005/8/colors/colorful1#2" csCatId="colorful" phldr="1"/>
      <dgm:spPr/>
      <dgm:t>
        <a:bodyPr/>
        <a:lstStyle/>
        <a:p>
          <a:endParaRPr lang="es-CL"/>
        </a:p>
      </dgm:t>
    </dgm:pt>
    <dgm:pt modelId="{9F4ECCB1-8401-4437-ACAF-37A9EEE42400}">
      <dgm:prSet phldrT="[Texto]"/>
      <dgm:spPr/>
      <dgm:t>
        <a:bodyPr/>
        <a:lstStyle/>
        <a:p>
          <a:r>
            <a:rPr lang="es-CL" dirty="0" smtClean="0"/>
            <a:t>Comunicar a trabajadores y colaboradores</a:t>
          </a:r>
          <a:endParaRPr lang="es-CL" dirty="0"/>
        </a:p>
      </dgm:t>
    </dgm:pt>
    <dgm:pt modelId="{D0011EB6-18D9-478B-B1FB-85665E63651B}" type="parTrans" cxnId="{5635D876-83D7-4163-A45B-1189A0A94B11}">
      <dgm:prSet/>
      <dgm:spPr/>
      <dgm:t>
        <a:bodyPr/>
        <a:lstStyle/>
        <a:p>
          <a:endParaRPr lang="es-CL"/>
        </a:p>
      </dgm:t>
    </dgm:pt>
    <dgm:pt modelId="{7777E861-555F-4E6F-B5F4-5F54412C6D3B}" type="sibTrans" cxnId="{5635D876-83D7-4163-A45B-1189A0A94B11}">
      <dgm:prSet/>
      <dgm:spPr/>
      <dgm:t>
        <a:bodyPr/>
        <a:lstStyle/>
        <a:p>
          <a:endParaRPr lang="es-CL"/>
        </a:p>
      </dgm:t>
    </dgm:pt>
    <dgm:pt modelId="{1BB6DA9B-505B-41AA-B32C-1538CF359920}">
      <dgm:prSet phldrT="[Texto]"/>
      <dgm:spPr/>
      <dgm:t>
        <a:bodyPr/>
        <a:lstStyle/>
        <a:p>
          <a:r>
            <a:rPr lang="es-CL" smtClean="0"/>
            <a:t>Identificar potenciales riesgos </a:t>
          </a:r>
          <a:endParaRPr lang="es-CL" dirty="0"/>
        </a:p>
      </dgm:t>
    </dgm:pt>
    <dgm:pt modelId="{DEA750B4-F90A-44F0-9266-2ECC39DF67F7}" type="parTrans" cxnId="{23E0E0DD-9CDB-4EC7-99EF-0FDC46C11223}">
      <dgm:prSet/>
      <dgm:spPr/>
      <dgm:t>
        <a:bodyPr/>
        <a:lstStyle/>
        <a:p>
          <a:endParaRPr lang="es-CL"/>
        </a:p>
      </dgm:t>
    </dgm:pt>
    <dgm:pt modelId="{8ECBCF47-EE88-412B-8109-7B421FE92E58}" type="sibTrans" cxnId="{23E0E0DD-9CDB-4EC7-99EF-0FDC46C11223}">
      <dgm:prSet/>
      <dgm:spPr/>
      <dgm:t>
        <a:bodyPr/>
        <a:lstStyle/>
        <a:p>
          <a:endParaRPr lang="es-CL"/>
        </a:p>
      </dgm:t>
    </dgm:pt>
    <dgm:pt modelId="{F8768772-0960-4A85-9F2C-02C1321D0844}">
      <dgm:prSet phldrT="[Texto]"/>
      <dgm:spPr/>
      <dgm:t>
        <a:bodyPr/>
        <a:lstStyle/>
        <a:p>
          <a:r>
            <a:rPr lang="es-CL" dirty="0" smtClean="0"/>
            <a:t>Definir medidas preventivas</a:t>
          </a:r>
          <a:endParaRPr lang="es-CL" dirty="0"/>
        </a:p>
      </dgm:t>
    </dgm:pt>
    <dgm:pt modelId="{16A81FC4-273D-4DB7-8BCA-4BC145AD2954}" type="sibTrans" cxnId="{6F3F187F-4873-4E33-8469-D4BB0C17D39D}">
      <dgm:prSet/>
      <dgm:spPr/>
      <dgm:t>
        <a:bodyPr/>
        <a:lstStyle/>
        <a:p>
          <a:endParaRPr lang="es-CL"/>
        </a:p>
      </dgm:t>
    </dgm:pt>
    <dgm:pt modelId="{59486A0A-B598-44BE-A097-0C937D0021DA}" type="parTrans" cxnId="{6F3F187F-4873-4E33-8469-D4BB0C17D39D}">
      <dgm:prSet/>
      <dgm:spPr/>
      <dgm:t>
        <a:bodyPr/>
        <a:lstStyle/>
        <a:p>
          <a:endParaRPr lang="es-CL"/>
        </a:p>
      </dgm:t>
    </dgm:pt>
    <dgm:pt modelId="{3A536E67-EC4D-4ECC-8137-4BCB16E8A150}">
      <dgm:prSet phldrT="[Texto]"/>
      <dgm:spPr/>
      <dgm:t>
        <a:bodyPr/>
        <a:lstStyle/>
        <a:p>
          <a:r>
            <a:rPr lang="es-CL" dirty="0" smtClean="0"/>
            <a:t>Desarrollar una cultura de lo correcto</a:t>
          </a:r>
          <a:endParaRPr lang="es-CL" dirty="0"/>
        </a:p>
      </dgm:t>
    </dgm:pt>
    <dgm:pt modelId="{C9159232-3485-40C8-9C87-AFBA6B8099C6}" type="parTrans" cxnId="{64771094-19AE-4A82-8C09-151D502F20B8}">
      <dgm:prSet/>
      <dgm:spPr/>
      <dgm:t>
        <a:bodyPr/>
        <a:lstStyle/>
        <a:p>
          <a:endParaRPr lang="es-CL"/>
        </a:p>
      </dgm:t>
    </dgm:pt>
    <dgm:pt modelId="{C1CA5C39-CBAE-4C84-8506-C65B9B567605}" type="sibTrans" cxnId="{64771094-19AE-4A82-8C09-151D502F20B8}">
      <dgm:prSet/>
      <dgm:spPr/>
      <dgm:t>
        <a:bodyPr/>
        <a:lstStyle/>
        <a:p>
          <a:endParaRPr lang="es-CL"/>
        </a:p>
      </dgm:t>
    </dgm:pt>
    <dgm:pt modelId="{1B3CC162-BB2E-4BE2-93FE-2C12AADC9573}" type="pres">
      <dgm:prSet presAssocID="{7D5B0CFC-552B-44DA-9414-B2EE16E9AF9E}" presName="CompostProcess" presStyleCnt="0">
        <dgm:presLayoutVars>
          <dgm:dir/>
          <dgm:resizeHandles val="exact"/>
        </dgm:presLayoutVars>
      </dgm:prSet>
      <dgm:spPr/>
      <dgm:t>
        <a:bodyPr/>
        <a:lstStyle/>
        <a:p>
          <a:endParaRPr lang="es-ES"/>
        </a:p>
      </dgm:t>
    </dgm:pt>
    <dgm:pt modelId="{7873BAB8-ED8A-4F41-986B-C84216C22948}" type="pres">
      <dgm:prSet presAssocID="{7D5B0CFC-552B-44DA-9414-B2EE16E9AF9E}" presName="arrow" presStyleLbl="bgShp" presStyleIdx="0" presStyleCnt="1"/>
      <dgm:spPr/>
    </dgm:pt>
    <dgm:pt modelId="{9197241F-6240-42C0-931E-E5225D93324A}" type="pres">
      <dgm:prSet presAssocID="{7D5B0CFC-552B-44DA-9414-B2EE16E9AF9E}" presName="linearProcess" presStyleCnt="0"/>
      <dgm:spPr/>
    </dgm:pt>
    <dgm:pt modelId="{D5CF77C4-75BC-4F7E-8A92-C4CA8A788EF3}" type="pres">
      <dgm:prSet presAssocID="{1BB6DA9B-505B-41AA-B32C-1538CF359920}" presName="textNode" presStyleLbl="node1" presStyleIdx="0" presStyleCnt="4">
        <dgm:presLayoutVars>
          <dgm:bulletEnabled val="1"/>
        </dgm:presLayoutVars>
      </dgm:prSet>
      <dgm:spPr/>
      <dgm:t>
        <a:bodyPr/>
        <a:lstStyle/>
        <a:p>
          <a:endParaRPr lang="es-CL"/>
        </a:p>
      </dgm:t>
    </dgm:pt>
    <dgm:pt modelId="{D946D453-1F7E-4650-B52A-6F3A7C8BEC3F}" type="pres">
      <dgm:prSet presAssocID="{8ECBCF47-EE88-412B-8109-7B421FE92E58}" presName="sibTrans" presStyleCnt="0"/>
      <dgm:spPr/>
    </dgm:pt>
    <dgm:pt modelId="{53173D9F-5DFB-4C32-AE3F-B144A1A08316}" type="pres">
      <dgm:prSet presAssocID="{F8768772-0960-4A85-9F2C-02C1321D0844}" presName="textNode" presStyleLbl="node1" presStyleIdx="1" presStyleCnt="4">
        <dgm:presLayoutVars>
          <dgm:bulletEnabled val="1"/>
        </dgm:presLayoutVars>
      </dgm:prSet>
      <dgm:spPr/>
      <dgm:t>
        <a:bodyPr/>
        <a:lstStyle/>
        <a:p>
          <a:endParaRPr lang="es-ES"/>
        </a:p>
      </dgm:t>
    </dgm:pt>
    <dgm:pt modelId="{529CD95B-EC5D-4F25-91D0-02A142F6219F}" type="pres">
      <dgm:prSet presAssocID="{16A81FC4-273D-4DB7-8BCA-4BC145AD2954}" presName="sibTrans" presStyleCnt="0"/>
      <dgm:spPr/>
    </dgm:pt>
    <dgm:pt modelId="{599E698D-C658-41A2-A6C0-0A6191C8D17A}" type="pres">
      <dgm:prSet presAssocID="{9F4ECCB1-8401-4437-ACAF-37A9EEE42400}" presName="textNode" presStyleLbl="node1" presStyleIdx="2" presStyleCnt="4">
        <dgm:presLayoutVars>
          <dgm:bulletEnabled val="1"/>
        </dgm:presLayoutVars>
      </dgm:prSet>
      <dgm:spPr/>
      <dgm:t>
        <a:bodyPr/>
        <a:lstStyle/>
        <a:p>
          <a:endParaRPr lang="es-CL"/>
        </a:p>
      </dgm:t>
    </dgm:pt>
    <dgm:pt modelId="{002F1328-B6EE-4C3D-B8DD-012EF48624B7}" type="pres">
      <dgm:prSet presAssocID="{7777E861-555F-4E6F-B5F4-5F54412C6D3B}" presName="sibTrans" presStyleCnt="0"/>
      <dgm:spPr/>
    </dgm:pt>
    <dgm:pt modelId="{66001709-66D3-4E81-B251-FE8E17F74266}" type="pres">
      <dgm:prSet presAssocID="{3A536E67-EC4D-4ECC-8137-4BCB16E8A150}" presName="textNode" presStyleLbl="node1" presStyleIdx="3" presStyleCnt="4">
        <dgm:presLayoutVars>
          <dgm:bulletEnabled val="1"/>
        </dgm:presLayoutVars>
      </dgm:prSet>
      <dgm:spPr/>
      <dgm:t>
        <a:bodyPr/>
        <a:lstStyle/>
        <a:p>
          <a:endParaRPr lang="es-CL"/>
        </a:p>
      </dgm:t>
    </dgm:pt>
  </dgm:ptLst>
  <dgm:cxnLst>
    <dgm:cxn modelId="{5635D876-83D7-4163-A45B-1189A0A94B11}" srcId="{7D5B0CFC-552B-44DA-9414-B2EE16E9AF9E}" destId="{9F4ECCB1-8401-4437-ACAF-37A9EEE42400}" srcOrd="2" destOrd="0" parTransId="{D0011EB6-18D9-478B-B1FB-85665E63651B}" sibTransId="{7777E861-555F-4E6F-B5F4-5F54412C6D3B}"/>
    <dgm:cxn modelId="{5A6E2387-BEAD-440D-97C8-523D23B90798}" type="presOf" srcId="{7D5B0CFC-552B-44DA-9414-B2EE16E9AF9E}" destId="{1B3CC162-BB2E-4BE2-93FE-2C12AADC9573}" srcOrd="0" destOrd="0" presId="urn:microsoft.com/office/officeart/2005/8/layout/hProcess9"/>
    <dgm:cxn modelId="{762F8785-150D-4BE0-8890-0CEDAE676067}" type="presOf" srcId="{3A536E67-EC4D-4ECC-8137-4BCB16E8A150}" destId="{66001709-66D3-4E81-B251-FE8E17F74266}" srcOrd="0" destOrd="0" presId="urn:microsoft.com/office/officeart/2005/8/layout/hProcess9"/>
    <dgm:cxn modelId="{1E6BF777-14CA-4B3B-89D2-F85911A84BB1}" type="presOf" srcId="{1BB6DA9B-505B-41AA-B32C-1538CF359920}" destId="{D5CF77C4-75BC-4F7E-8A92-C4CA8A788EF3}" srcOrd="0" destOrd="0" presId="urn:microsoft.com/office/officeart/2005/8/layout/hProcess9"/>
    <dgm:cxn modelId="{64771094-19AE-4A82-8C09-151D502F20B8}" srcId="{7D5B0CFC-552B-44DA-9414-B2EE16E9AF9E}" destId="{3A536E67-EC4D-4ECC-8137-4BCB16E8A150}" srcOrd="3" destOrd="0" parTransId="{C9159232-3485-40C8-9C87-AFBA6B8099C6}" sibTransId="{C1CA5C39-CBAE-4C84-8506-C65B9B567605}"/>
    <dgm:cxn modelId="{23E0E0DD-9CDB-4EC7-99EF-0FDC46C11223}" srcId="{7D5B0CFC-552B-44DA-9414-B2EE16E9AF9E}" destId="{1BB6DA9B-505B-41AA-B32C-1538CF359920}" srcOrd="0" destOrd="0" parTransId="{DEA750B4-F90A-44F0-9266-2ECC39DF67F7}" sibTransId="{8ECBCF47-EE88-412B-8109-7B421FE92E58}"/>
    <dgm:cxn modelId="{6F3F187F-4873-4E33-8469-D4BB0C17D39D}" srcId="{7D5B0CFC-552B-44DA-9414-B2EE16E9AF9E}" destId="{F8768772-0960-4A85-9F2C-02C1321D0844}" srcOrd="1" destOrd="0" parTransId="{59486A0A-B598-44BE-A097-0C937D0021DA}" sibTransId="{16A81FC4-273D-4DB7-8BCA-4BC145AD2954}"/>
    <dgm:cxn modelId="{1C9AA673-3C5A-4D7B-98AE-583AD63405FF}" type="presOf" srcId="{9F4ECCB1-8401-4437-ACAF-37A9EEE42400}" destId="{599E698D-C658-41A2-A6C0-0A6191C8D17A}" srcOrd="0" destOrd="0" presId="urn:microsoft.com/office/officeart/2005/8/layout/hProcess9"/>
    <dgm:cxn modelId="{6EACB56E-4754-43E8-BA2C-650ECEC5B198}" type="presOf" srcId="{F8768772-0960-4A85-9F2C-02C1321D0844}" destId="{53173D9F-5DFB-4C32-AE3F-B144A1A08316}" srcOrd="0" destOrd="0" presId="urn:microsoft.com/office/officeart/2005/8/layout/hProcess9"/>
    <dgm:cxn modelId="{97ACA546-4BCF-4E4C-AF91-100F3800CE6C}" type="presParOf" srcId="{1B3CC162-BB2E-4BE2-93FE-2C12AADC9573}" destId="{7873BAB8-ED8A-4F41-986B-C84216C22948}" srcOrd="0" destOrd="0" presId="urn:microsoft.com/office/officeart/2005/8/layout/hProcess9"/>
    <dgm:cxn modelId="{15F2D2BD-4C67-4AE7-8ED7-1C444ACF12D3}" type="presParOf" srcId="{1B3CC162-BB2E-4BE2-93FE-2C12AADC9573}" destId="{9197241F-6240-42C0-931E-E5225D93324A}" srcOrd="1" destOrd="0" presId="urn:microsoft.com/office/officeart/2005/8/layout/hProcess9"/>
    <dgm:cxn modelId="{04D33195-6B9C-474E-B792-DFC2AB24C074}" type="presParOf" srcId="{9197241F-6240-42C0-931E-E5225D93324A}" destId="{D5CF77C4-75BC-4F7E-8A92-C4CA8A788EF3}" srcOrd="0" destOrd="0" presId="urn:microsoft.com/office/officeart/2005/8/layout/hProcess9"/>
    <dgm:cxn modelId="{482C9294-3435-4462-A603-E949F45431B6}" type="presParOf" srcId="{9197241F-6240-42C0-931E-E5225D93324A}" destId="{D946D453-1F7E-4650-B52A-6F3A7C8BEC3F}" srcOrd="1" destOrd="0" presId="urn:microsoft.com/office/officeart/2005/8/layout/hProcess9"/>
    <dgm:cxn modelId="{6C3398D1-9F9E-465B-92C0-259B5CC78FBA}" type="presParOf" srcId="{9197241F-6240-42C0-931E-E5225D93324A}" destId="{53173D9F-5DFB-4C32-AE3F-B144A1A08316}" srcOrd="2" destOrd="0" presId="urn:microsoft.com/office/officeart/2005/8/layout/hProcess9"/>
    <dgm:cxn modelId="{34F5E5B7-F24F-487B-AB56-81761C28810F}" type="presParOf" srcId="{9197241F-6240-42C0-931E-E5225D93324A}" destId="{529CD95B-EC5D-4F25-91D0-02A142F6219F}" srcOrd="3" destOrd="0" presId="urn:microsoft.com/office/officeart/2005/8/layout/hProcess9"/>
    <dgm:cxn modelId="{2AC0AC54-E1D8-4B99-945D-C1B40ABD2599}" type="presParOf" srcId="{9197241F-6240-42C0-931E-E5225D93324A}" destId="{599E698D-C658-41A2-A6C0-0A6191C8D17A}" srcOrd="4" destOrd="0" presId="urn:microsoft.com/office/officeart/2005/8/layout/hProcess9"/>
    <dgm:cxn modelId="{78697151-C20C-4810-8211-92C9D4808F91}" type="presParOf" srcId="{9197241F-6240-42C0-931E-E5225D93324A}" destId="{002F1328-B6EE-4C3D-B8DD-012EF48624B7}" srcOrd="5" destOrd="0" presId="urn:microsoft.com/office/officeart/2005/8/layout/hProcess9"/>
    <dgm:cxn modelId="{81173CB4-19D8-4F11-AB7E-37410D36AB94}" type="presParOf" srcId="{9197241F-6240-42C0-931E-E5225D93324A}" destId="{66001709-66D3-4E81-B251-FE8E17F74266}"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92DF8-47CD-4AAB-955A-7C6C17BC235C}" type="doc">
      <dgm:prSet loTypeId="urn:microsoft.com/office/officeart/2005/8/layout/cycle5" loCatId="cycle" qsTypeId="urn:microsoft.com/office/officeart/2005/8/quickstyle/simple4" qsCatId="simple" csTypeId="urn:microsoft.com/office/officeart/2005/8/colors/colorful1#3" csCatId="colorful" phldr="1"/>
      <dgm:spPr/>
      <dgm:t>
        <a:bodyPr/>
        <a:lstStyle/>
        <a:p>
          <a:endParaRPr lang="es-CL"/>
        </a:p>
      </dgm:t>
    </dgm:pt>
    <dgm:pt modelId="{47AB6CB7-3D01-416B-B4C0-A11C764F08E7}">
      <dgm:prSet phldrT="[Texto]"/>
      <dgm:spPr/>
      <dgm:t>
        <a:bodyPr/>
        <a:lstStyle/>
        <a:p>
          <a:r>
            <a:rPr lang="es-CL" dirty="0" smtClean="0"/>
            <a:t>Comunica el compromiso con la responsabilidad</a:t>
          </a:r>
          <a:endParaRPr lang="es-CL" dirty="0"/>
        </a:p>
      </dgm:t>
    </dgm:pt>
    <dgm:pt modelId="{BEEA168D-91CD-409F-B1A2-7D96117D0994}" type="parTrans" cxnId="{CA54D5C1-D664-4E00-9C50-C25BE8D8ED57}">
      <dgm:prSet/>
      <dgm:spPr/>
      <dgm:t>
        <a:bodyPr/>
        <a:lstStyle/>
        <a:p>
          <a:endParaRPr lang="es-CL"/>
        </a:p>
      </dgm:t>
    </dgm:pt>
    <dgm:pt modelId="{28451743-E58F-4BD7-945E-856FCA2452C1}" type="sibTrans" cxnId="{CA54D5C1-D664-4E00-9C50-C25BE8D8ED57}">
      <dgm:prSet/>
      <dgm:spPr/>
      <dgm:t>
        <a:bodyPr/>
        <a:lstStyle/>
        <a:p>
          <a:endParaRPr lang="es-CL"/>
        </a:p>
      </dgm:t>
    </dgm:pt>
    <dgm:pt modelId="{FECC4B30-D135-400E-B198-770A1D0175C2}">
      <dgm:prSet phldrT="[Texto]"/>
      <dgm:spPr/>
      <dgm:t>
        <a:bodyPr/>
        <a:lstStyle/>
        <a:p>
          <a:r>
            <a:rPr lang="es-CL" dirty="0" smtClean="0"/>
            <a:t>Posiciona un buen ciudadano corporativo</a:t>
          </a:r>
          <a:endParaRPr lang="es-CL" dirty="0"/>
        </a:p>
      </dgm:t>
    </dgm:pt>
    <dgm:pt modelId="{30CEB510-684B-403F-8EE1-271A7A4605B1}" type="parTrans" cxnId="{77629661-D7AD-49F0-94AE-26C2D417E2E7}">
      <dgm:prSet/>
      <dgm:spPr/>
      <dgm:t>
        <a:bodyPr/>
        <a:lstStyle/>
        <a:p>
          <a:endParaRPr lang="es-CL"/>
        </a:p>
      </dgm:t>
    </dgm:pt>
    <dgm:pt modelId="{6DB06F8E-5512-44FD-8158-9999DE58378F}" type="sibTrans" cxnId="{77629661-D7AD-49F0-94AE-26C2D417E2E7}">
      <dgm:prSet/>
      <dgm:spPr/>
      <dgm:t>
        <a:bodyPr/>
        <a:lstStyle/>
        <a:p>
          <a:endParaRPr lang="es-CL"/>
        </a:p>
      </dgm:t>
    </dgm:pt>
    <dgm:pt modelId="{4B0C41D7-7C58-4EB5-990C-D2B2F4EE5D3F}">
      <dgm:prSet phldrT="[Texto]"/>
      <dgm:spPr/>
      <dgm:t>
        <a:bodyPr/>
        <a:lstStyle/>
        <a:p>
          <a:r>
            <a:rPr lang="es-CL" dirty="0" smtClean="0"/>
            <a:t>Reduce riesgos de delitos</a:t>
          </a:r>
          <a:endParaRPr lang="es-CL" dirty="0"/>
        </a:p>
      </dgm:t>
    </dgm:pt>
    <dgm:pt modelId="{D1C954F5-61D6-4838-8238-30D7D560CBDB}" type="parTrans" cxnId="{73176361-A658-4BF3-8EDA-03777C87D107}">
      <dgm:prSet/>
      <dgm:spPr/>
      <dgm:t>
        <a:bodyPr/>
        <a:lstStyle/>
        <a:p>
          <a:endParaRPr lang="es-CL"/>
        </a:p>
      </dgm:t>
    </dgm:pt>
    <dgm:pt modelId="{54BCC46F-3015-446B-BBCD-F0D9055D3A84}" type="sibTrans" cxnId="{73176361-A658-4BF3-8EDA-03777C87D107}">
      <dgm:prSet/>
      <dgm:spPr/>
      <dgm:t>
        <a:bodyPr/>
        <a:lstStyle/>
        <a:p>
          <a:endParaRPr lang="es-CL"/>
        </a:p>
      </dgm:t>
    </dgm:pt>
    <dgm:pt modelId="{2CD05662-BF8C-43E8-8D08-DFAB4F06AB2C}">
      <dgm:prSet phldrT="[Texto]"/>
      <dgm:spPr/>
      <dgm:t>
        <a:bodyPr/>
        <a:lstStyle/>
        <a:p>
          <a:r>
            <a:rPr lang="es-CL" dirty="0" smtClean="0"/>
            <a:t>Reduce riesgos de responsabilidad</a:t>
          </a:r>
          <a:endParaRPr lang="es-CL" dirty="0"/>
        </a:p>
      </dgm:t>
    </dgm:pt>
    <dgm:pt modelId="{BB85559E-2325-4161-ABE6-3CE616DE046A}" type="parTrans" cxnId="{B6B1D396-D5A0-410E-8347-017BBEB3948C}">
      <dgm:prSet/>
      <dgm:spPr/>
      <dgm:t>
        <a:bodyPr/>
        <a:lstStyle/>
        <a:p>
          <a:endParaRPr lang="es-CL"/>
        </a:p>
      </dgm:t>
    </dgm:pt>
    <dgm:pt modelId="{F23094E8-C06F-4675-A0E0-5F37EED0FC32}" type="sibTrans" cxnId="{B6B1D396-D5A0-410E-8347-017BBEB3948C}">
      <dgm:prSet/>
      <dgm:spPr/>
      <dgm:t>
        <a:bodyPr/>
        <a:lstStyle/>
        <a:p>
          <a:endParaRPr lang="es-CL"/>
        </a:p>
      </dgm:t>
    </dgm:pt>
    <dgm:pt modelId="{FE55144E-FEE3-4EEF-B3DF-ACB83A1FFAD5}">
      <dgm:prSet phldrT="[Texto]"/>
      <dgm:spPr/>
      <dgm:t>
        <a:bodyPr/>
        <a:lstStyle/>
        <a:p>
          <a:r>
            <a:rPr lang="es-CL" dirty="0" smtClean="0"/>
            <a:t>Comunica esfuerzos de cumplir estándares</a:t>
          </a:r>
          <a:endParaRPr lang="es-CL" dirty="0"/>
        </a:p>
      </dgm:t>
    </dgm:pt>
    <dgm:pt modelId="{4155A870-024E-4CE2-92C2-3C83BAF4ACC6}" type="parTrans" cxnId="{1DE241F3-106A-43A4-A7E5-76C68890C034}">
      <dgm:prSet/>
      <dgm:spPr/>
      <dgm:t>
        <a:bodyPr/>
        <a:lstStyle/>
        <a:p>
          <a:endParaRPr lang="es-CL"/>
        </a:p>
      </dgm:t>
    </dgm:pt>
    <dgm:pt modelId="{AD6CF0D8-7B51-49B0-8CFF-88CA9059978D}" type="sibTrans" cxnId="{1DE241F3-106A-43A4-A7E5-76C68890C034}">
      <dgm:prSet/>
      <dgm:spPr/>
      <dgm:t>
        <a:bodyPr/>
        <a:lstStyle/>
        <a:p>
          <a:endParaRPr lang="es-CL"/>
        </a:p>
      </dgm:t>
    </dgm:pt>
    <dgm:pt modelId="{7E7204BF-9EDF-47FF-8AFE-E80187672CAD}" type="pres">
      <dgm:prSet presAssocID="{82592DF8-47CD-4AAB-955A-7C6C17BC235C}" presName="cycle" presStyleCnt="0">
        <dgm:presLayoutVars>
          <dgm:dir/>
          <dgm:resizeHandles val="exact"/>
        </dgm:presLayoutVars>
      </dgm:prSet>
      <dgm:spPr/>
      <dgm:t>
        <a:bodyPr/>
        <a:lstStyle/>
        <a:p>
          <a:endParaRPr lang="es-ES"/>
        </a:p>
      </dgm:t>
    </dgm:pt>
    <dgm:pt modelId="{1F3ED28B-1A65-453B-AD76-EBADAD227C11}" type="pres">
      <dgm:prSet presAssocID="{47AB6CB7-3D01-416B-B4C0-A11C764F08E7}" presName="node" presStyleLbl="node1" presStyleIdx="0" presStyleCnt="5">
        <dgm:presLayoutVars>
          <dgm:bulletEnabled val="1"/>
        </dgm:presLayoutVars>
      </dgm:prSet>
      <dgm:spPr/>
      <dgm:t>
        <a:bodyPr/>
        <a:lstStyle/>
        <a:p>
          <a:endParaRPr lang="es-ES"/>
        </a:p>
      </dgm:t>
    </dgm:pt>
    <dgm:pt modelId="{E90868A6-BB8D-4008-A7A5-FF13FEE79C86}" type="pres">
      <dgm:prSet presAssocID="{47AB6CB7-3D01-416B-B4C0-A11C764F08E7}" presName="spNode" presStyleCnt="0"/>
      <dgm:spPr/>
    </dgm:pt>
    <dgm:pt modelId="{E44BE9F6-FE06-4D3F-AB9A-A594B64A7414}" type="pres">
      <dgm:prSet presAssocID="{28451743-E58F-4BD7-945E-856FCA2452C1}" presName="sibTrans" presStyleLbl="sibTrans1D1" presStyleIdx="0" presStyleCnt="5"/>
      <dgm:spPr/>
      <dgm:t>
        <a:bodyPr/>
        <a:lstStyle/>
        <a:p>
          <a:endParaRPr lang="es-ES"/>
        </a:p>
      </dgm:t>
    </dgm:pt>
    <dgm:pt modelId="{3E36F3D2-7FFA-4A16-9196-D43BF6E3183A}" type="pres">
      <dgm:prSet presAssocID="{FECC4B30-D135-400E-B198-770A1D0175C2}" presName="node" presStyleLbl="node1" presStyleIdx="1" presStyleCnt="5">
        <dgm:presLayoutVars>
          <dgm:bulletEnabled val="1"/>
        </dgm:presLayoutVars>
      </dgm:prSet>
      <dgm:spPr/>
      <dgm:t>
        <a:bodyPr/>
        <a:lstStyle/>
        <a:p>
          <a:endParaRPr lang="es-ES"/>
        </a:p>
      </dgm:t>
    </dgm:pt>
    <dgm:pt modelId="{8437E81F-E414-4169-94AD-22821D4A41A4}" type="pres">
      <dgm:prSet presAssocID="{FECC4B30-D135-400E-B198-770A1D0175C2}" presName="spNode" presStyleCnt="0"/>
      <dgm:spPr/>
    </dgm:pt>
    <dgm:pt modelId="{4BB91590-92A2-43F6-B113-17E46B05FF36}" type="pres">
      <dgm:prSet presAssocID="{6DB06F8E-5512-44FD-8158-9999DE58378F}" presName="sibTrans" presStyleLbl="sibTrans1D1" presStyleIdx="1" presStyleCnt="5"/>
      <dgm:spPr/>
      <dgm:t>
        <a:bodyPr/>
        <a:lstStyle/>
        <a:p>
          <a:endParaRPr lang="es-ES"/>
        </a:p>
      </dgm:t>
    </dgm:pt>
    <dgm:pt modelId="{7937464B-8040-494D-959E-90EC73751DB8}" type="pres">
      <dgm:prSet presAssocID="{4B0C41D7-7C58-4EB5-990C-D2B2F4EE5D3F}" presName="node" presStyleLbl="node1" presStyleIdx="2" presStyleCnt="5">
        <dgm:presLayoutVars>
          <dgm:bulletEnabled val="1"/>
        </dgm:presLayoutVars>
      </dgm:prSet>
      <dgm:spPr/>
      <dgm:t>
        <a:bodyPr/>
        <a:lstStyle/>
        <a:p>
          <a:endParaRPr lang="es-ES"/>
        </a:p>
      </dgm:t>
    </dgm:pt>
    <dgm:pt modelId="{2C4BE48E-CC18-4FE3-ABC1-A11AC7B119FC}" type="pres">
      <dgm:prSet presAssocID="{4B0C41D7-7C58-4EB5-990C-D2B2F4EE5D3F}" presName="spNode" presStyleCnt="0"/>
      <dgm:spPr/>
    </dgm:pt>
    <dgm:pt modelId="{40CA4AA4-E68D-4F64-810B-D4C61BBD5417}" type="pres">
      <dgm:prSet presAssocID="{54BCC46F-3015-446B-BBCD-F0D9055D3A84}" presName="sibTrans" presStyleLbl="sibTrans1D1" presStyleIdx="2" presStyleCnt="5"/>
      <dgm:spPr/>
      <dgm:t>
        <a:bodyPr/>
        <a:lstStyle/>
        <a:p>
          <a:endParaRPr lang="es-ES"/>
        </a:p>
      </dgm:t>
    </dgm:pt>
    <dgm:pt modelId="{3BB8CDE4-3C76-4E33-A917-B852CDE82E06}" type="pres">
      <dgm:prSet presAssocID="{2CD05662-BF8C-43E8-8D08-DFAB4F06AB2C}" presName="node" presStyleLbl="node1" presStyleIdx="3" presStyleCnt="5">
        <dgm:presLayoutVars>
          <dgm:bulletEnabled val="1"/>
        </dgm:presLayoutVars>
      </dgm:prSet>
      <dgm:spPr/>
      <dgm:t>
        <a:bodyPr/>
        <a:lstStyle/>
        <a:p>
          <a:endParaRPr lang="es-CL"/>
        </a:p>
      </dgm:t>
    </dgm:pt>
    <dgm:pt modelId="{55D96287-0EE0-4AB1-8D4A-B3E644586D6C}" type="pres">
      <dgm:prSet presAssocID="{2CD05662-BF8C-43E8-8D08-DFAB4F06AB2C}" presName="spNode" presStyleCnt="0"/>
      <dgm:spPr/>
    </dgm:pt>
    <dgm:pt modelId="{73B261B6-5101-4D7C-9715-A9249FDEBFA6}" type="pres">
      <dgm:prSet presAssocID="{F23094E8-C06F-4675-A0E0-5F37EED0FC32}" presName="sibTrans" presStyleLbl="sibTrans1D1" presStyleIdx="3" presStyleCnt="5"/>
      <dgm:spPr/>
      <dgm:t>
        <a:bodyPr/>
        <a:lstStyle/>
        <a:p>
          <a:endParaRPr lang="es-ES"/>
        </a:p>
      </dgm:t>
    </dgm:pt>
    <dgm:pt modelId="{A0742646-A56E-488A-8BDF-B4C0D878F399}" type="pres">
      <dgm:prSet presAssocID="{FE55144E-FEE3-4EEF-B3DF-ACB83A1FFAD5}" presName="node" presStyleLbl="node1" presStyleIdx="4" presStyleCnt="5">
        <dgm:presLayoutVars>
          <dgm:bulletEnabled val="1"/>
        </dgm:presLayoutVars>
      </dgm:prSet>
      <dgm:spPr/>
      <dgm:t>
        <a:bodyPr/>
        <a:lstStyle/>
        <a:p>
          <a:endParaRPr lang="es-CL"/>
        </a:p>
      </dgm:t>
    </dgm:pt>
    <dgm:pt modelId="{A8A62270-E94E-469A-B0E3-0BB8D024ECED}" type="pres">
      <dgm:prSet presAssocID="{FE55144E-FEE3-4EEF-B3DF-ACB83A1FFAD5}" presName="spNode" presStyleCnt="0"/>
      <dgm:spPr/>
    </dgm:pt>
    <dgm:pt modelId="{2405C476-EBD6-4949-92AC-082649570741}" type="pres">
      <dgm:prSet presAssocID="{AD6CF0D8-7B51-49B0-8CFF-88CA9059978D}" presName="sibTrans" presStyleLbl="sibTrans1D1" presStyleIdx="4" presStyleCnt="5"/>
      <dgm:spPr/>
      <dgm:t>
        <a:bodyPr/>
        <a:lstStyle/>
        <a:p>
          <a:endParaRPr lang="es-ES"/>
        </a:p>
      </dgm:t>
    </dgm:pt>
  </dgm:ptLst>
  <dgm:cxnLst>
    <dgm:cxn modelId="{20D8204E-EE87-4ABF-B0A9-0E32F835B825}" type="presOf" srcId="{FE55144E-FEE3-4EEF-B3DF-ACB83A1FFAD5}" destId="{A0742646-A56E-488A-8BDF-B4C0D878F399}" srcOrd="0" destOrd="0" presId="urn:microsoft.com/office/officeart/2005/8/layout/cycle5"/>
    <dgm:cxn modelId="{F4C1C340-F8B8-4117-89FD-07EB9189C631}" type="presOf" srcId="{47AB6CB7-3D01-416B-B4C0-A11C764F08E7}" destId="{1F3ED28B-1A65-453B-AD76-EBADAD227C11}" srcOrd="0" destOrd="0" presId="urn:microsoft.com/office/officeart/2005/8/layout/cycle5"/>
    <dgm:cxn modelId="{2D834065-9969-441F-B1B8-A44408138753}" type="presOf" srcId="{82592DF8-47CD-4AAB-955A-7C6C17BC235C}" destId="{7E7204BF-9EDF-47FF-8AFE-E80187672CAD}" srcOrd="0" destOrd="0" presId="urn:microsoft.com/office/officeart/2005/8/layout/cycle5"/>
    <dgm:cxn modelId="{F56446E8-C364-49ED-8E48-825A08B3A6C6}" type="presOf" srcId="{FECC4B30-D135-400E-B198-770A1D0175C2}" destId="{3E36F3D2-7FFA-4A16-9196-D43BF6E3183A}" srcOrd="0" destOrd="0" presId="urn:microsoft.com/office/officeart/2005/8/layout/cycle5"/>
    <dgm:cxn modelId="{ACE2C5F1-5F22-48DE-BCF3-2F58C242F463}" type="presOf" srcId="{AD6CF0D8-7B51-49B0-8CFF-88CA9059978D}" destId="{2405C476-EBD6-4949-92AC-082649570741}" srcOrd="0" destOrd="0" presId="urn:microsoft.com/office/officeart/2005/8/layout/cycle5"/>
    <dgm:cxn modelId="{493FAA6D-1EFC-4D1D-A01E-5F4AAD4A6C6C}" type="presOf" srcId="{28451743-E58F-4BD7-945E-856FCA2452C1}" destId="{E44BE9F6-FE06-4D3F-AB9A-A594B64A7414}" srcOrd="0" destOrd="0" presId="urn:microsoft.com/office/officeart/2005/8/layout/cycle5"/>
    <dgm:cxn modelId="{1DE241F3-106A-43A4-A7E5-76C68890C034}" srcId="{82592DF8-47CD-4AAB-955A-7C6C17BC235C}" destId="{FE55144E-FEE3-4EEF-B3DF-ACB83A1FFAD5}" srcOrd="4" destOrd="0" parTransId="{4155A870-024E-4CE2-92C2-3C83BAF4ACC6}" sibTransId="{AD6CF0D8-7B51-49B0-8CFF-88CA9059978D}"/>
    <dgm:cxn modelId="{CA54D5C1-D664-4E00-9C50-C25BE8D8ED57}" srcId="{82592DF8-47CD-4AAB-955A-7C6C17BC235C}" destId="{47AB6CB7-3D01-416B-B4C0-A11C764F08E7}" srcOrd="0" destOrd="0" parTransId="{BEEA168D-91CD-409F-B1A2-7D96117D0994}" sibTransId="{28451743-E58F-4BD7-945E-856FCA2452C1}"/>
    <dgm:cxn modelId="{77629661-D7AD-49F0-94AE-26C2D417E2E7}" srcId="{82592DF8-47CD-4AAB-955A-7C6C17BC235C}" destId="{FECC4B30-D135-400E-B198-770A1D0175C2}" srcOrd="1" destOrd="0" parTransId="{30CEB510-684B-403F-8EE1-271A7A4605B1}" sibTransId="{6DB06F8E-5512-44FD-8158-9999DE58378F}"/>
    <dgm:cxn modelId="{73176361-A658-4BF3-8EDA-03777C87D107}" srcId="{82592DF8-47CD-4AAB-955A-7C6C17BC235C}" destId="{4B0C41D7-7C58-4EB5-990C-D2B2F4EE5D3F}" srcOrd="2" destOrd="0" parTransId="{D1C954F5-61D6-4838-8238-30D7D560CBDB}" sibTransId="{54BCC46F-3015-446B-BBCD-F0D9055D3A84}"/>
    <dgm:cxn modelId="{43A7C2EA-8F51-4EE2-AE82-5EE66CE0EBE9}" type="presOf" srcId="{6DB06F8E-5512-44FD-8158-9999DE58378F}" destId="{4BB91590-92A2-43F6-B113-17E46B05FF36}" srcOrd="0" destOrd="0" presId="urn:microsoft.com/office/officeart/2005/8/layout/cycle5"/>
    <dgm:cxn modelId="{156C9C4F-9EB1-44B6-8448-E7B705C1ABA1}" type="presOf" srcId="{F23094E8-C06F-4675-A0E0-5F37EED0FC32}" destId="{73B261B6-5101-4D7C-9715-A9249FDEBFA6}" srcOrd="0" destOrd="0" presId="urn:microsoft.com/office/officeart/2005/8/layout/cycle5"/>
    <dgm:cxn modelId="{BD660C31-9F87-4DD5-B41A-1A5E0B97ACEA}" type="presOf" srcId="{54BCC46F-3015-446B-BBCD-F0D9055D3A84}" destId="{40CA4AA4-E68D-4F64-810B-D4C61BBD5417}" srcOrd="0" destOrd="0" presId="urn:microsoft.com/office/officeart/2005/8/layout/cycle5"/>
    <dgm:cxn modelId="{B6B1D396-D5A0-410E-8347-017BBEB3948C}" srcId="{82592DF8-47CD-4AAB-955A-7C6C17BC235C}" destId="{2CD05662-BF8C-43E8-8D08-DFAB4F06AB2C}" srcOrd="3" destOrd="0" parTransId="{BB85559E-2325-4161-ABE6-3CE616DE046A}" sibTransId="{F23094E8-C06F-4675-A0E0-5F37EED0FC32}"/>
    <dgm:cxn modelId="{2B261468-052C-4FFB-9A67-A119ECFB1E85}" type="presOf" srcId="{4B0C41D7-7C58-4EB5-990C-D2B2F4EE5D3F}" destId="{7937464B-8040-494D-959E-90EC73751DB8}" srcOrd="0" destOrd="0" presId="urn:microsoft.com/office/officeart/2005/8/layout/cycle5"/>
    <dgm:cxn modelId="{12065CC8-250E-4B69-9284-051EBC1650F7}" type="presOf" srcId="{2CD05662-BF8C-43E8-8D08-DFAB4F06AB2C}" destId="{3BB8CDE4-3C76-4E33-A917-B852CDE82E06}" srcOrd="0" destOrd="0" presId="urn:microsoft.com/office/officeart/2005/8/layout/cycle5"/>
    <dgm:cxn modelId="{C588ABB1-2E98-4DC8-BB71-41E7D30A2A35}" type="presParOf" srcId="{7E7204BF-9EDF-47FF-8AFE-E80187672CAD}" destId="{1F3ED28B-1A65-453B-AD76-EBADAD227C11}" srcOrd="0" destOrd="0" presId="urn:microsoft.com/office/officeart/2005/8/layout/cycle5"/>
    <dgm:cxn modelId="{97F8D21A-0B7F-4B6B-A28B-9521C73FB3FF}" type="presParOf" srcId="{7E7204BF-9EDF-47FF-8AFE-E80187672CAD}" destId="{E90868A6-BB8D-4008-A7A5-FF13FEE79C86}" srcOrd="1" destOrd="0" presId="urn:microsoft.com/office/officeart/2005/8/layout/cycle5"/>
    <dgm:cxn modelId="{49197A54-9443-44FA-AF1E-607E2A208384}" type="presParOf" srcId="{7E7204BF-9EDF-47FF-8AFE-E80187672CAD}" destId="{E44BE9F6-FE06-4D3F-AB9A-A594B64A7414}" srcOrd="2" destOrd="0" presId="urn:microsoft.com/office/officeart/2005/8/layout/cycle5"/>
    <dgm:cxn modelId="{29E5EEF2-F38C-471A-88FA-30A8D1515674}" type="presParOf" srcId="{7E7204BF-9EDF-47FF-8AFE-E80187672CAD}" destId="{3E36F3D2-7FFA-4A16-9196-D43BF6E3183A}" srcOrd="3" destOrd="0" presId="urn:microsoft.com/office/officeart/2005/8/layout/cycle5"/>
    <dgm:cxn modelId="{5E00663F-9EDD-4007-B3CA-6B906C977FAB}" type="presParOf" srcId="{7E7204BF-9EDF-47FF-8AFE-E80187672CAD}" destId="{8437E81F-E414-4169-94AD-22821D4A41A4}" srcOrd="4" destOrd="0" presId="urn:microsoft.com/office/officeart/2005/8/layout/cycle5"/>
    <dgm:cxn modelId="{1D96E2B3-5D43-4EC9-B470-53B6551D3CBA}" type="presParOf" srcId="{7E7204BF-9EDF-47FF-8AFE-E80187672CAD}" destId="{4BB91590-92A2-43F6-B113-17E46B05FF36}" srcOrd="5" destOrd="0" presId="urn:microsoft.com/office/officeart/2005/8/layout/cycle5"/>
    <dgm:cxn modelId="{565359BF-4309-497B-B650-C6ED90AE8280}" type="presParOf" srcId="{7E7204BF-9EDF-47FF-8AFE-E80187672CAD}" destId="{7937464B-8040-494D-959E-90EC73751DB8}" srcOrd="6" destOrd="0" presId="urn:microsoft.com/office/officeart/2005/8/layout/cycle5"/>
    <dgm:cxn modelId="{6ECCB1B0-94EA-4717-A414-DEE639EC1ED9}" type="presParOf" srcId="{7E7204BF-9EDF-47FF-8AFE-E80187672CAD}" destId="{2C4BE48E-CC18-4FE3-ABC1-A11AC7B119FC}" srcOrd="7" destOrd="0" presId="urn:microsoft.com/office/officeart/2005/8/layout/cycle5"/>
    <dgm:cxn modelId="{8EACE596-09C4-449C-AD5F-87786F10EEB0}" type="presParOf" srcId="{7E7204BF-9EDF-47FF-8AFE-E80187672CAD}" destId="{40CA4AA4-E68D-4F64-810B-D4C61BBD5417}" srcOrd="8" destOrd="0" presId="urn:microsoft.com/office/officeart/2005/8/layout/cycle5"/>
    <dgm:cxn modelId="{C62A0FEC-A831-412C-8D8A-B328CC054076}" type="presParOf" srcId="{7E7204BF-9EDF-47FF-8AFE-E80187672CAD}" destId="{3BB8CDE4-3C76-4E33-A917-B852CDE82E06}" srcOrd="9" destOrd="0" presId="urn:microsoft.com/office/officeart/2005/8/layout/cycle5"/>
    <dgm:cxn modelId="{D6058DC1-AEF6-45C7-BED5-FF3738AA158D}" type="presParOf" srcId="{7E7204BF-9EDF-47FF-8AFE-E80187672CAD}" destId="{55D96287-0EE0-4AB1-8D4A-B3E644586D6C}" srcOrd="10" destOrd="0" presId="urn:microsoft.com/office/officeart/2005/8/layout/cycle5"/>
    <dgm:cxn modelId="{5F7B9C37-7652-48CE-9325-D4986D72891B}" type="presParOf" srcId="{7E7204BF-9EDF-47FF-8AFE-E80187672CAD}" destId="{73B261B6-5101-4D7C-9715-A9249FDEBFA6}" srcOrd="11" destOrd="0" presId="urn:microsoft.com/office/officeart/2005/8/layout/cycle5"/>
    <dgm:cxn modelId="{5210E395-F610-42E7-BE67-978EB19ECC02}" type="presParOf" srcId="{7E7204BF-9EDF-47FF-8AFE-E80187672CAD}" destId="{A0742646-A56E-488A-8BDF-B4C0D878F399}" srcOrd="12" destOrd="0" presId="urn:microsoft.com/office/officeart/2005/8/layout/cycle5"/>
    <dgm:cxn modelId="{D1502B9D-4D1F-468A-AB6B-2FE951C99664}" type="presParOf" srcId="{7E7204BF-9EDF-47FF-8AFE-E80187672CAD}" destId="{A8A62270-E94E-469A-B0E3-0BB8D024ECED}" srcOrd="13" destOrd="0" presId="urn:microsoft.com/office/officeart/2005/8/layout/cycle5"/>
    <dgm:cxn modelId="{2B21ECBD-109E-4277-8DDC-B9DF88953906}" type="presParOf" srcId="{7E7204BF-9EDF-47FF-8AFE-E80187672CAD}" destId="{2405C476-EBD6-4949-92AC-082649570741}"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3D823-3F8A-4E47-923C-A5BA9A70E476}" type="doc">
      <dgm:prSet loTypeId="urn:microsoft.com/office/officeart/2008/layout/VerticalCurvedList" loCatId="list" qsTypeId="urn:microsoft.com/office/officeart/2005/8/quickstyle/simple1" qsCatId="simple" csTypeId="urn:microsoft.com/office/officeart/2005/8/colors/colorful1#4" csCatId="colorful" phldr="1"/>
      <dgm:spPr/>
      <dgm:t>
        <a:bodyPr/>
        <a:lstStyle/>
        <a:p>
          <a:endParaRPr lang="es-ES"/>
        </a:p>
      </dgm:t>
    </dgm:pt>
    <dgm:pt modelId="{0EC39A1F-EFAA-41C9-BCB9-03F626FA37C1}">
      <dgm:prSet/>
      <dgm:spPr/>
      <dgm:t>
        <a:bodyPr/>
        <a:lstStyle/>
        <a:p>
          <a:pPr algn="just" rtl="0"/>
          <a:r>
            <a:rPr lang="es-MX" dirty="0" smtClean="0"/>
            <a:t>Predique con el ejemplo</a:t>
          </a:r>
          <a:endParaRPr lang="es-ES" dirty="0"/>
        </a:p>
      </dgm:t>
    </dgm:pt>
    <dgm:pt modelId="{2BF9A79A-A361-4F65-BCFE-9D6F7F862946}" type="parTrans" cxnId="{76768989-AEC4-4365-909B-4D61238460F8}">
      <dgm:prSet/>
      <dgm:spPr/>
      <dgm:t>
        <a:bodyPr/>
        <a:lstStyle/>
        <a:p>
          <a:pPr algn="just"/>
          <a:endParaRPr lang="es-ES"/>
        </a:p>
      </dgm:t>
    </dgm:pt>
    <dgm:pt modelId="{776CC3EC-2AD5-48A4-99C2-EADB87FE5BAA}" type="sibTrans" cxnId="{76768989-AEC4-4365-909B-4D61238460F8}">
      <dgm:prSet/>
      <dgm:spPr/>
      <dgm:t>
        <a:bodyPr/>
        <a:lstStyle/>
        <a:p>
          <a:pPr algn="just"/>
          <a:endParaRPr lang="es-ES"/>
        </a:p>
      </dgm:t>
    </dgm:pt>
    <dgm:pt modelId="{A40D123E-0403-48B5-85AA-EC0706E1DB1A}">
      <dgm:prSet/>
      <dgm:spPr/>
      <dgm:t>
        <a:bodyPr/>
        <a:lstStyle/>
        <a:p>
          <a:pPr algn="just" rtl="0"/>
          <a:r>
            <a:rPr lang="es-CL" b="0" i="0" dirty="0" smtClean="0"/>
            <a:t>Capacite a sus colaboradores en lo “que no se puede hacer”</a:t>
          </a:r>
          <a:endParaRPr lang="es-ES" dirty="0"/>
        </a:p>
      </dgm:t>
    </dgm:pt>
    <dgm:pt modelId="{AB9250C9-5BF3-47A5-91BF-18C82035081E}" type="parTrans" cxnId="{FE4F5573-EC27-4152-9B88-6B77D01C702D}">
      <dgm:prSet/>
      <dgm:spPr/>
      <dgm:t>
        <a:bodyPr/>
        <a:lstStyle/>
        <a:p>
          <a:pPr algn="just"/>
          <a:endParaRPr lang="es-ES"/>
        </a:p>
      </dgm:t>
    </dgm:pt>
    <dgm:pt modelId="{B960F9E9-7211-4FDD-9CB1-D0E76FD265CF}" type="sibTrans" cxnId="{FE4F5573-EC27-4152-9B88-6B77D01C702D}">
      <dgm:prSet/>
      <dgm:spPr/>
      <dgm:t>
        <a:bodyPr/>
        <a:lstStyle/>
        <a:p>
          <a:pPr algn="just"/>
          <a:endParaRPr lang="es-ES"/>
        </a:p>
      </dgm:t>
    </dgm:pt>
    <dgm:pt modelId="{5D5BDCD0-9888-4FD3-A1EA-558784FB18EA}">
      <dgm:prSet/>
      <dgm:spPr/>
      <dgm:t>
        <a:bodyPr/>
        <a:lstStyle/>
        <a:p>
          <a:pPr algn="just" rtl="0"/>
          <a:r>
            <a:rPr lang="es-CL" b="0" i="0" dirty="0" smtClean="0"/>
            <a:t>Evalúe en que instancias se relaciona con funcionarios públicos, y cree protocolos para estas circunstancias.</a:t>
          </a:r>
          <a:endParaRPr lang="es-ES" dirty="0"/>
        </a:p>
      </dgm:t>
    </dgm:pt>
    <dgm:pt modelId="{FE597698-0D55-4ECB-A162-95FD75735BF3}" type="parTrans" cxnId="{1D3490B1-D94B-4D19-9BBA-46346DDDD508}">
      <dgm:prSet/>
      <dgm:spPr/>
      <dgm:t>
        <a:bodyPr/>
        <a:lstStyle/>
        <a:p>
          <a:pPr algn="just"/>
          <a:endParaRPr lang="es-ES"/>
        </a:p>
      </dgm:t>
    </dgm:pt>
    <dgm:pt modelId="{F16EBDCF-ED1E-4DEA-B772-F5EED32318CA}" type="sibTrans" cxnId="{1D3490B1-D94B-4D19-9BBA-46346DDDD508}">
      <dgm:prSet/>
      <dgm:spPr/>
      <dgm:t>
        <a:bodyPr/>
        <a:lstStyle/>
        <a:p>
          <a:pPr algn="just"/>
          <a:endParaRPr lang="es-ES"/>
        </a:p>
      </dgm:t>
    </dgm:pt>
    <dgm:pt modelId="{48FEC270-74E6-4777-A6CD-C15503F9992B}">
      <dgm:prSet/>
      <dgm:spPr/>
      <dgm:t>
        <a:bodyPr/>
        <a:lstStyle/>
        <a:p>
          <a:pPr algn="just"/>
          <a:r>
            <a:rPr lang="es-CL" b="0" i="0" dirty="0" smtClean="0"/>
            <a:t>Preocúpese de las salidas de caja de su empresa: cada pago a proveedores debe ser contra una entrada de servicio.</a:t>
          </a:r>
          <a:endParaRPr lang="es-ES" dirty="0"/>
        </a:p>
      </dgm:t>
    </dgm:pt>
    <dgm:pt modelId="{8EEBAC4B-6891-4603-AA58-1901D474DC0B}" type="parTrans" cxnId="{6FA9CF00-2AAF-47F0-8B52-449FA30BFE4A}">
      <dgm:prSet/>
      <dgm:spPr/>
      <dgm:t>
        <a:bodyPr/>
        <a:lstStyle/>
        <a:p>
          <a:pPr algn="just"/>
          <a:endParaRPr lang="es-CL"/>
        </a:p>
      </dgm:t>
    </dgm:pt>
    <dgm:pt modelId="{629223C4-AC6C-4C5B-808E-3BEF50E45620}" type="sibTrans" cxnId="{6FA9CF00-2AAF-47F0-8B52-449FA30BFE4A}">
      <dgm:prSet/>
      <dgm:spPr/>
      <dgm:t>
        <a:bodyPr/>
        <a:lstStyle/>
        <a:p>
          <a:pPr algn="just"/>
          <a:endParaRPr lang="es-CL"/>
        </a:p>
      </dgm:t>
    </dgm:pt>
    <dgm:pt modelId="{EB371B65-4B80-4C63-ACA4-7C138D2395BC}">
      <dgm:prSet/>
      <dgm:spPr/>
      <dgm:t>
        <a:bodyPr/>
        <a:lstStyle/>
        <a:p>
          <a:pPr algn="just"/>
          <a:r>
            <a:rPr lang="es-CL" b="0" i="0" dirty="0" smtClean="0"/>
            <a:t>Efectúe donaciones a instituciones que conozca; preocúpese del destino de su aporte, haga seguimiento.</a:t>
          </a:r>
          <a:endParaRPr lang="es-ES" dirty="0"/>
        </a:p>
      </dgm:t>
    </dgm:pt>
    <dgm:pt modelId="{704FE6ED-12EC-4C52-8DB6-A26ED0BEEE9F}" type="parTrans" cxnId="{93E45BE0-EA20-4B26-A097-85DEF6666063}">
      <dgm:prSet/>
      <dgm:spPr/>
      <dgm:t>
        <a:bodyPr/>
        <a:lstStyle/>
        <a:p>
          <a:endParaRPr lang="es-CL"/>
        </a:p>
      </dgm:t>
    </dgm:pt>
    <dgm:pt modelId="{F00089F4-5AC4-4EC9-9074-7A3C94D19B56}" type="sibTrans" cxnId="{93E45BE0-EA20-4B26-A097-85DEF6666063}">
      <dgm:prSet/>
      <dgm:spPr/>
      <dgm:t>
        <a:bodyPr/>
        <a:lstStyle/>
        <a:p>
          <a:endParaRPr lang="es-CL"/>
        </a:p>
      </dgm:t>
    </dgm:pt>
    <dgm:pt modelId="{E0713FA3-F08A-4BA9-9F61-5879840EC04A}" type="pres">
      <dgm:prSet presAssocID="{2953D823-3F8A-4E47-923C-A5BA9A70E476}" presName="Name0" presStyleCnt="0">
        <dgm:presLayoutVars>
          <dgm:chMax val="7"/>
          <dgm:chPref val="7"/>
          <dgm:dir/>
        </dgm:presLayoutVars>
      </dgm:prSet>
      <dgm:spPr/>
      <dgm:t>
        <a:bodyPr/>
        <a:lstStyle/>
        <a:p>
          <a:endParaRPr lang="es-CL"/>
        </a:p>
      </dgm:t>
    </dgm:pt>
    <dgm:pt modelId="{AADA724B-0DC9-474D-92D3-0DF1EF433469}" type="pres">
      <dgm:prSet presAssocID="{2953D823-3F8A-4E47-923C-A5BA9A70E476}" presName="Name1" presStyleCnt="0"/>
      <dgm:spPr/>
      <dgm:t>
        <a:bodyPr/>
        <a:lstStyle/>
        <a:p>
          <a:endParaRPr lang="es-CL"/>
        </a:p>
      </dgm:t>
    </dgm:pt>
    <dgm:pt modelId="{65B9EBEB-A399-4959-9479-D2B2F34B6DBF}" type="pres">
      <dgm:prSet presAssocID="{2953D823-3F8A-4E47-923C-A5BA9A70E476}" presName="cycle" presStyleCnt="0"/>
      <dgm:spPr/>
      <dgm:t>
        <a:bodyPr/>
        <a:lstStyle/>
        <a:p>
          <a:endParaRPr lang="es-CL"/>
        </a:p>
      </dgm:t>
    </dgm:pt>
    <dgm:pt modelId="{71B1E10E-8B70-4301-A20F-2BF122492242}" type="pres">
      <dgm:prSet presAssocID="{2953D823-3F8A-4E47-923C-A5BA9A70E476}" presName="srcNode" presStyleLbl="node1" presStyleIdx="0" presStyleCnt="5"/>
      <dgm:spPr/>
      <dgm:t>
        <a:bodyPr/>
        <a:lstStyle/>
        <a:p>
          <a:endParaRPr lang="es-CL"/>
        </a:p>
      </dgm:t>
    </dgm:pt>
    <dgm:pt modelId="{829CB636-E2AF-4882-BAB5-B9B6D2522841}" type="pres">
      <dgm:prSet presAssocID="{2953D823-3F8A-4E47-923C-A5BA9A70E476}" presName="conn" presStyleLbl="parChTrans1D2" presStyleIdx="0" presStyleCnt="1"/>
      <dgm:spPr/>
      <dgm:t>
        <a:bodyPr/>
        <a:lstStyle/>
        <a:p>
          <a:endParaRPr lang="es-CL"/>
        </a:p>
      </dgm:t>
    </dgm:pt>
    <dgm:pt modelId="{C4605F6E-1068-429E-8448-53033CF1781D}" type="pres">
      <dgm:prSet presAssocID="{2953D823-3F8A-4E47-923C-A5BA9A70E476}" presName="extraNode" presStyleLbl="node1" presStyleIdx="0" presStyleCnt="5"/>
      <dgm:spPr/>
      <dgm:t>
        <a:bodyPr/>
        <a:lstStyle/>
        <a:p>
          <a:endParaRPr lang="es-CL"/>
        </a:p>
      </dgm:t>
    </dgm:pt>
    <dgm:pt modelId="{6308D175-EEC1-4089-8528-B2746CB8ED56}" type="pres">
      <dgm:prSet presAssocID="{2953D823-3F8A-4E47-923C-A5BA9A70E476}" presName="dstNode" presStyleLbl="node1" presStyleIdx="0" presStyleCnt="5"/>
      <dgm:spPr/>
      <dgm:t>
        <a:bodyPr/>
        <a:lstStyle/>
        <a:p>
          <a:endParaRPr lang="es-CL"/>
        </a:p>
      </dgm:t>
    </dgm:pt>
    <dgm:pt modelId="{B4681C01-FC39-4482-BA3D-863E8F5F020D}" type="pres">
      <dgm:prSet presAssocID="{0EC39A1F-EFAA-41C9-BCB9-03F626FA37C1}" presName="text_1" presStyleLbl="node1" presStyleIdx="0" presStyleCnt="5">
        <dgm:presLayoutVars>
          <dgm:bulletEnabled val="1"/>
        </dgm:presLayoutVars>
      </dgm:prSet>
      <dgm:spPr/>
      <dgm:t>
        <a:bodyPr/>
        <a:lstStyle/>
        <a:p>
          <a:endParaRPr lang="es-CL"/>
        </a:p>
      </dgm:t>
    </dgm:pt>
    <dgm:pt modelId="{A954A339-7CD1-43D1-80FB-AEDD7184DB45}" type="pres">
      <dgm:prSet presAssocID="{0EC39A1F-EFAA-41C9-BCB9-03F626FA37C1}" presName="accent_1" presStyleCnt="0"/>
      <dgm:spPr/>
      <dgm:t>
        <a:bodyPr/>
        <a:lstStyle/>
        <a:p>
          <a:endParaRPr lang="es-CL"/>
        </a:p>
      </dgm:t>
    </dgm:pt>
    <dgm:pt modelId="{BF10A014-764F-455D-90AF-A6BF9D9E0389}" type="pres">
      <dgm:prSet presAssocID="{0EC39A1F-EFAA-41C9-BCB9-03F626FA37C1}" presName="accentRepeatNode" presStyleLbl="solidFgAcc1" presStyleIdx="0" presStyleCnt="5"/>
      <dgm:spPr/>
      <dgm:t>
        <a:bodyPr/>
        <a:lstStyle/>
        <a:p>
          <a:endParaRPr lang="es-CL"/>
        </a:p>
      </dgm:t>
    </dgm:pt>
    <dgm:pt modelId="{50B02540-2212-4F84-A81E-F1F80ECE9A1F}" type="pres">
      <dgm:prSet presAssocID="{A40D123E-0403-48B5-85AA-EC0706E1DB1A}" presName="text_2" presStyleLbl="node1" presStyleIdx="1" presStyleCnt="5">
        <dgm:presLayoutVars>
          <dgm:bulletEnabled val="1"/>
        </dgm:presLayoutVars>
      </dgm:prSet>
      <dgm:spPr/>
      <dgm:t>
        <a:bodyPr/>
        <a:lstStyle/>
        <a:p>
          <a:endParaRPr lang="es-CL"/>
        </a:p>
      </dgm:t>
    </dgm:pt>
    <dgm:pt modelId="{F6B85EF1-85B9-4E5D-9DA3-96C0A4AD05E0}" type="pres">
      <dgm:prSet presAssocID="{A40D123E-0403-48B5-85AA-EC0706E1DB1A}" presName="accent_2" presStyleCnt="0"/>
      <dgm:spPr/>
      <dgm:t>
        <a:bodyPr/>
        <a:lstStyle/>
        <a:p>
          <a:endParaRPr lang="es-CL"/>
        </a:p>
      </dgm:t>
    </dgm:pt>
    <dgm:pt modelId="{DCA320B3-B72F-47E6-A9FF-824F72B50CCD}" type="pres">
      <dgm:prSet presAssocID="{A40D123E-0403-48B5-85AA-EC0706E1DB1A}" presName="accentRepeatNode" presStyleLbl="solidFgAcc1" presStyleIdx="1" presStyleCnt="5"/>
      <dgm:spPr/>
      <dgm:t>
        <a:bodyPr/>
        <a:lstStyle/>
        <a:p>
          <a:endParaRPr lang="es-CL"/>
        </a:p>
      </dgm:t>
    </dgm:pt>
    <dgm:pt modelId="{55338C54-F5E0-48E4-AD57-43422BB478D7}" type="pres">
      <dgm:prSet presAssocID="{5D5BDCD0-9888-4FD3-A1EA-558784FB18EA}" presName="text_3" presStyleLbl="node1" presStyleIdx="2" presStyleCnt="5">
        <dgm:presLayoutVars>
          <dgm:bulletEnabled val="1"/>
        </dgm:presLayoutVars>
      </dgm:prSet>
      <dgm:spPr/>
      <dgm:t>
        <a:bodyPr/>
        <a:lstStyle/>
        <a:p>
          <a:endParaRPr lang="es-CL"/>
        </a:p>
      </dgm:t>
    </dgm:pt>
    <dgm:pt modelId="{AF2C0560-3A17-40C2-B180-86E07D1E77AE}" type="pres">
      <dgm:prSet presAssocID="{5D5BDCD0-9888-4FD3-A1EA-558784FB18EA}" presName="accent_3" presStyleCnt="0"/>
      <dgm:spPr/>
      <dgm:t>
        <a:bodyPr/>
        <a:lstStyle/>
        <a:p>
          <a:endParaRPr lang="es-CL"/>
        </a:p>
      </dgm:t>
    </dgm:pt>
    <dgm:pt modelId="{548742D6-05AB-4BB5-877C-0362C7E8E9E5}" type="pres">
      <dgm:prSet presAssocID="{5D5BDCD0-9888-4FD3-A1EA-558784FB18EA}" presName="accentRepeatNode" presStyleLbl="solidFgAcc1" presStyleIdx="2" presStyleCnt="5"/>
      <dgm:spPr/>
      <dgm:t>
        <a:bodyPr/>
        <a:lstStyle/>
        <a:p>
          <a:endParaRPr lang="es-CL"/>
        </a:p>
      </dgm:t>
    </dgm:pt>
    <dgm:pt modelId="{A52E04D0-B09C-4088-B78A-ED21B549E194}" type="pres">
      <dgm:prSet presAssocID="{48FEC270-74E6-4777-A6CD-C15503F9992B}" presName="text_4" presStyleLbl="node1" presStyleIdx="3" presStyleCnt="5">
        <dgm:presLayoutVars>
          <dgm:bulletEnabled val="1"/>
        </dgm:presLayoutVars>
      </dgm:prSet>
      <dgm:spPr/>
      <dgm:t>
        <a:bodyPr/>
        <a:lstStyle/>
        <a:p>
          <a:endParaRPr lang="es-CL"/>
        </a:p>
      </dgm:t>
    </dgm:pt>
    <dgm:pt modelId="{7CFC650A-6A39-49A0-9D63-A5607C47CF1A}" type="pres">
      <dgm:prSet presAssocID="{48FEC270-74E6-4777-A6CD-C15503F9992B}" presName="accent_4" presStyleCnt="0"/>
      <dgm:spPr/>
      <dgm:t>
        <a:bodyPr/>
        <a:lstStyle/>
        <a:p>
          <a:endParaRPr lang="es-CL"/>
        </a:p>
      </dgm:t>
    </dgm:pt>
    <dgm:pt modelId="{D92767A3-07EA-4C89-850D-DA0E951F82AC}" type="pres">
      <dgm:prSet presAssocID="{48FEC270-74E6-4777-A6CD-C15503F9992B}" presName="accentRepeatNode" presStyleLbl="solidFgAcc1" presStyleIdx="3" presStyleCnt="5"/>
      <dgm:spPr/>
      <dgm:t>
        <a:bodyPr/>
        <a:lstStyle/>
        <a:p>
          <a:endParaRPr lang="es-CL"/>
        </a:p>
      </dgm:t>
    </dgm:pt>
    <dgm:pt modelId="{9FEAFC67-C280-412F-82B7-6AD8C453749B}" type="pres">
      <dgm:prSet presAssocID="{EB371B65-4B80-4C63-ACA4-7C138D2395BC}" presName="text_5" presStyleLbl="node1" presStyleIdx="4" presStyleCnt="5">
        <dgm:presLayoutVars>
          <dgm:bulletEnabled val="1"/>
        </dgm:presLayoutVars>
      </dgm:prSet>
      <dgm:spPr/>
      <dgm:t>
        <a:bodyPr/>
        <a:lstStyle/>
        <a:p>
          <a:endParaRPr lang="es-CL"/>
        </a:p>
      </dgm:t>
    </dgm:pt>
    <dgm:pt modelId="{EDB90F90-4F92-45E6-B8E9-46AAA69E80FC}" type="pres">
      <dgm:prSet presAssocID="{EB371B65-4B80-4C63-ACA4-7C138D2395BC}" presName="accent_5" presStyleCnt="0"/>
      <dgm:spPr/>
      <dgm:t>
        <a:bodyPr/>
        <a:lstStyle/>
        <a:p>
          <a:endParaRPr lang="es-CL"/>
        </a:p>
      </dgm:t>
    </dgm:pt>
    <dgm:pt modelId="{7015A4AD-F867-43B9-9BC5-09A6A35A4B6C}" type="pres">
      <dgm:prSet presAssocID="{EB371B65-4B80-4C63-ACA4-7C138D2395BC}" presName="accentRepeatNode" presStyleLbl="solidFgAcc1" presStyleIdx="4" presStyleCnt="5"/>
      <dgm:spPr/>
      <dgm:t>
        <a:bodyPr/>
        <a:lstStyle/>
        <a:p>
          <a:endParaRPr lang="es-CL"/>
        </a:p>
      </dgm:t>
    </dgm:pt>
  </dgm:ptLst>
  <dgm:cxnLst>
    <dgm:cxn modelId="{6FA9CF00-2AAF-47F0-8B52-449FA30BFE4A}" srcId="{2953D823-3F8A-4E47-923C-A5BA9A70E476}" destId="{48FEC270-74E6-4777-A6CD-C15503F9992B}" srcOrd="3" destOrd="0" parTransId="{8EEBAC4B-6891-4603-AA58-1901D474DC0B}" sibTransId="{629223C4-AC6C-4C5B-808E-3BEF50E45620}"/>
    <dgm:cxn modelId="{6B27A61B-978D-4AE9-9584-77F2B6DA0D4C}" type="presOf" srcId="{0EC39A1F-EFAA-41C9-BCB9-03F626FA37C1}" destId="{B4681C01-FC39-4482-BA3D-863E8F5F020D}" srcOrd="0" destOrd="0" presId="urn:microsoft.com/office/officeart/2008/layout/VerticalCurvedList"/>
    <dgm:cxn modelId="{93E45BE0-EA20-4B26-A097-85DEF6666063}" srcId="{2953D823-3F8A-4E47-923C-A5BA9A70E476}" destId="{EB371B65-4B80-4C63-ACA4-7C138D2395BC}" srcOrd="4" destOrd="0" parTransId="{704FE6ED-12EC-4C52-8DB6-A26ED0BEEE9F}" sibTransId="{F00089F4-5AC4-4EC9-9074-7A3C94D19B56}"/>
    <dgm:cxn modelId="{E0C379C4-F8EC-4A7C-9A99-6AB27C9AA23A}" type="presOf" srcId="{776CC3EC-2AD5-48A4-99C2-EADB87FE5BAA}" destId="{829CB636-E2AF-4882-BAB5-B9B6D2522841}" srcOrd="0" destOrd="0" presId="urn:microsoft.com/office/officeart/2008/layout/VerticalCurvedList"/>
    <dgm:cxn modelId="{FE4F5573-EC27-4152-9B88-6B77D01C702D}" srcId="{2953D823-3F8A-4E47-923C-A5BA9A70E476}" destId="{A40D123E-0403-48B5-85AA-EC0706E1DB1A}" srcOrd="1" destOrd="0" parTransId="{AB9250C9-5BF3-47A5-91BF-18C82035081E}" sibTransId="{B960F9E9-7211-4FDD-9CB1-D0E76FD265CF}"/>
    <dgm:cxn modelId="{3571CC0C-952A-48B5-A703-A528C5F9D350}" type="presOf" srcId="{EB371B65-4B80-4C63-ACA4-7C138D2395BC}" destId="{9FEAFC67-C280-412F-82B7-6AD8C453749B}" srcOrd="0" destOrd="0" presId="urn:microsoft.com/office/officeart/2008/layout/VerticalCurvedList"/>
    <dgm:cxn modelId="{6718B517-F927-4553-9D59-3C0F63DAD505}" type="presOf" srcId="{48FEC270-74E6-4777-A6CD-C15503F9992B}" destId="{A52E04D0-B09C-4088-B78A-ED21B549E194}" srcOrd="0" destOrd="0" presId="urn:microsoft.com/office/officeart/2008/layout/VerticalCurvedList"/>
    <dgm:cxn modelId="{9C8447DA-DFB4-41BA-8350-B099B5ECDC33}" type="presOf" srcId="{5D5BDCD0-9888-4FD3-A1EA-558784FB18EA}" destId="{55338C54-F5E0-48E4-AD57-43422BB478D7}" srcOrd="0" destOrd="0" presId="urn:microsoft.com/office/officeart/2008/layout/VerticalCurvedList"/>
    <dgm:cxn modelId="{1D3490B1-D94B-4D19-9BBA-46346DDDD508}" srcId="{2953D823-3F8A-4E47-923C-A5BA9A70E476}" destId="{5D5BDCD0-9888-4FD3-A1EA-558784FB18EA}" srcOrd="2" destOrd="0" parTransId="{FE597698-0D55-4ECB-A162-95FD75735BF3}" sibTransId="{F16EBDCF-ED1E-4DEA-B772-F5EED32318CA}"/>
    <dgm:cxn modelId="{76768989-AEC4-4365-909B-4D61238460F8}" srcId="{2953D823-3F8A-4E47-923C-A5BA9A70E476}" destId="{0EC39A1F-EFAA-41C9-BCB9-03F626FA37C1}" srcOrd="0" destOrd="0" parTransId="{2BF9A79A-A361-4F65-BCFE-9D6F7F862946}" sibTransId="{776CC3EC-2AD5-48A4-99C2-EADB87FE5BAA}"/>
    <dgm:cxn modelId="{33A9EB84-24DD-4E09-9E91-636DF23A50D3}" type="presOf" srcId="{2953D823-3F8A-4E47-923C-A5BA9A70E476}" destId="{E0713FA3-F08A-4BA9-9F61-5879840EC04A}" srcOrd="0" destOrd="0" presId="urn:microsoft.com/office/officeart/2008/layout/VerticalCurvedList"/>
    <dgm:cxn modelId="{2542BE25-FFFA-47AD-8686-70A277A719D9}" type="presOf" srcId="{A40D123E-0403-48B5-85AA-EC0706E1DB1A}" destId="{50B02540-2212-4F84-A81E-F1F80ECE9A1F}" srcOrd="0" destOrd="0" presId="urn:microsoft.com/office/officeart/2008/layout/VerticalCurvedList"/>
    <dgm:cxn modelId="{905A9644-DB0A-4E25-8177-10516E418716}" type="presParOf" srcId="{E0713FA3-F08A-4BA9-9F61-5879840EC04A}" destId="{AADA724B-0DC9-474D-92D3-0DF1EF433469}" srcOrd="0" destOrd="0" presId="urn:microsoft.com/office/officeart/2008/layout/VerticalCurvedList"/>
    <dgm:cxn modelId="{1DF32146-87DE-4D60-A4AF-B6B629F331D9}" type="presParOf" srcId="{AADA724B-0DC9-474D-92D3-0DF1EF433469}" destId="{65B9EBEB-A399-4959-9479-D2B2F34B6DBF}" srcOrd="0" destOrd="0" presId="urn:microsoft.com/office/officeart/2008/layout/VerticalCurvedList"/>
    <dgm:cxn modelId="{6AD738B3-8D8B-4434-A9E0-D2B5783ADCB4}" type="presParOf" srcId="{65B9EBEB-A399-4959-9479-D2B2F34B6DBF}" destId="{71B1E10E-8B70-4301-A20F-2BF122492242}" srcOrd="0" destOrd="0" presId="urn:microsoft.com/office/officeart/2008/layout/VerticalCurvedList"/>
    <dgm:cxn modelId="{488DC8CD-4A45-4AC9-99E0-207B2FA79AE9}" type="presParOf" srcId="{65B9EBEB-A399-4959-9479-D2B2F34B6DBF}" destId="{829CB636-E2AF-4882-BAB5-B9B6D2522841}" srcOrd="1" destOrd="0" presId="urn:microsoft.com/office/officeart/2008/layout/VerticalCurvedList"/>
    <dgm:cxn modelId="{F1B04AFF-3981-41C9-B119-B19CB6AE67CD}" type="presParOf" srcId="{65B9EBEB-A399-4959-9479-D2B2F34B6DBF}" destId="{C4605F6E-1068-429E-8448-53033CF1781D}" srcOrd="2" destOrd="0" presId="urn:microsoft.com/office/officeart/2008/layout/VerticalCurvedList"/>
    <dgm:cxn modelId="{B49EA614-4097-4C1F-A749-3CEB76B6FF9A}" type="presParOf" srcId="{65B9EBEB-A399-4959-9479-D2B2F34B6DBF}" destId="{6308D175-EEC1-4089-8528-B2746CB8ED56}" srcOrd="3" destOrd="0" presId="urn:microsoft.com/office/officeart/2008/layout/VerticalCurvedList"/>
    <dgm:cxn modelId="{8DB1937E-627F-4DDB-B042-6D5BD4094217}" type="presParOf" srcId="{AADA724B-0DC9-474D-92D3-0DF1EF433469}" destId="{B4681C01-FC39-4482-BA3D-863E8F5F020D}" srcOrd="1" destOrd="0" presId="urn:microsoft.com/office/officeart/2008/layout/VerticalCurvedList"/>
    <dgm:cxn modelId="{B7513EDB-2259-4E8E-A225-2C0F4BEE9BA9}" type="presParOf" srcId="{AADA724B-0DC9-474D-92D3-0DF1EF433469}" destId="{A954A339-7CD1-43D1-80FB-AEDD7184DB45}" srcOrd="2" destOrd="0" presId="urn:microsoft.com/office/officeart/2008/layout/VerticalCurvedList"/>
    <dgm:cxn modelId="{03A60DA2-9CDD-4C38-8B06-C640B9B4B3A8}" type="presParOf" srcId="{A954A339-7CD1-43D1-80FB-AEDD7184DB45}" destId="{BF10A014-764F-455D-90AF-A6BF9D9E0389}" srcOrd="0" destOrd="0" presId="urn:microsoft.com/office/officeart/2008/layout/VerticalCurvedList"/>
    <dgm:cxn modelId="{2B0E3D79-DBEE-4B5F-8B63-1E891EF15ED0}" type="presParOf" srcId="{AADA724B-0DC9-474D-92D3-0DF1EF433469}" destId="{50B02540-2212-4F84-A81E-F1F80ECE9A1F}" srcOrd="3" destOrd="0" presId="urn:microsoft.com/office/officeart/2008/layout/VerticalCurvedList"/>
    <dgm:cxn modelId="{7F39410A-305A-4985-ACD3-4B6C2ED6D5F2}" type="presParOf" srcId="{AADA724B-0DC9-474D-92D3-0DF1EF433469}" destId="{F6B85EF1-85B9-4E5D-9DA3-96C0A4AD05E0}" srcOrd="4" destOrd="0" presId="urn:microsoft.com/office/officeart/2008/layout/VerticalCurvedList"/>
    <dgm:cxn modelId="{80F7D370-A36E-4532-B273-82B3228FCB53}" type="presParOf" srcId="{F6B85EF1-85B9-4E5D-9DA3-96C0A4AD05E0}" destId="{DCA320B3-B72F-47E6-A9FF-824F72B50CCD}" srcOrd="0" destOrd="0" presId="urn:microsoft.com/office/officeart/2008/layout/VerticalCurvedList"/>
    <dgm:cxn modelId="{D8AAE48F-08F6-4E60-865E-63FE8123A6AA}" type="presParOf" srcId="{AADA724B-0DC9-474D-92D3-0DF1EF433469}" destId="{55338C54-F5E0-48E4-AD57-43422BB478D7}" srcOrd="5" destOrd="0" presId="urn:microsoft.com/office/officeart/2008/layout/VerticalCurvedList"/>
    <dgm:cxn modelId="{A9A6D5FF-C886-46E1-BC4B-3FA02BFED706}" type="presParOf" srcId="{AADA724B-0DC9-474D-92D3-0DF1EF433469}" destId="{AF2C0560-3A17-40C2-B180-86E07D1E77AE}" srcOrd="6" destOrd="0" presId="urn:microsoft.com/office/officeart/2008/layout/VerticalCurvedList"/>
    <dgm:cxn modelId="{8A6B543D-4D5D-48E6-9B8E-716D1CA9894E}" type="presParOf" srcId="{AF2C0560-3A17-40C2-B180-86E07D1E77AE}" destId="{548742D6-05AB-4BB5-877C-0362C7E8E9E5}" srcOrd="0" destOrd="0" presId="urn:microsoft.com/office/officeart/2008/layout/VerticalCurvedList"/>
    <dgm:cxn modelId="{FA10EB3B-F91B-493E-9D5D-55C7FF308197}" type="presParOf" srcId="{AADA724B-0DC9-474D-92D3-0DF1EF433469}" destId="{A52E04D0-B09C-4088-B78A-ED21B549E194}" srcOrd="7" destOrd="0" presId="urn:microsoft.com/office/officeart/2008/layout/VerticalCurvedList"/>
    <dgm:cxn modelId="{15A2706C-F8C2-4686-9267-F6F36DAC627E}" type="presParOf" srcId="{AADA724B-0DC9-474D-92D3-0DF1EF433469}" destId="{7CFC650A-6A39-49A0-9D63-A5607C47CF1A}" srcOrd="8" destOrd="0" presId="urn:microsoft.com/office/officeart/2008/layout/VerticalCurvedList"/>
    <dgm:cxn modelId="{933B67B6-3B22-446B-960A-D46360B6FAFC}" type="presParOf" srcId="{7CFC650A-6A39-49A0-9D63-A5607C47CF1A}" destId="{D92767A3-07EA-4C89-850D-DA0E951F82AC}" srcOrd="0" destOrd="0" presId="urn:microsoft.com/office/officeart/2008/layout/VerticalCurvedList"/>
    <dgm:cxn modelId="{7C19A95E-90FA-4CDF-AD56-22D1CB43D55F}" type="presParOf" srcId="{AADA724B-0DC9-474D-92D3-0DF1EF433469}" destId="{9FEAFC67-C280-412F-82B7-6AD8C453749B}" srcOrd="9" destOrd="0" presId="urn:microsoft.com/office/officeart/2008/layout/VerticalCurvedList"/>
    <dgm:cxn modelId="{F6CED21C-E603-438F-A2F4-753C69130F45}" type="presParOf" srcId="{AADA724B-0DC9-474D-92D3-0DF1EF433469}" destId="{EDB90F90-4F92-45E6-B8E9-46AAA69E80FC}" srcOrd="10" destOrd="0" presId="urn:microsoft.com/office/officeart/2008/layout/VerticalCurvedList"/>
    <dgm:cxn modelId="{467BAF2C-F935-41D0-91EF-CCA435A83496}" type="presParOf" srcId="{EDB90F90-4F92-45E6-B8E9-46AAA69E80FC}" destId="{7015A4AD-F867-43B9-9BC5-09A6A35A4B6C}"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3D823-3F8A-4E47-923C-A5BA9A70E476}"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endParaRPr lang="es-ES"/>
        </a:p>
      </dgm:t>
    </dgm:pt>
    <dgm:pt modelId="{F010127B-1267-4948-A78D-0658CFF9CA0F}">
      <dgm:prSet/>
      <dgm:spPr/>
      <dgm:t>
        <a:bodyPr/>
        <a:lstStyle/>
        <a:p>
          <a:r>
            <a:rPr lang="es-CL" b="0" i="0" dirty="0" smtClean="0"/>
            <a:t>Analice que riesgos tiene de ser utilizado para lavar activos, sobre todo, a través de proveedores. </a:t>
          </a:r>
          <a:endParaRPr lang="es-CL" b="0" i="0" dirty="0"/>
        </a:p>
      </dgm:t>
    </dgm:pt>
    <dgm:pt modelId="{3B4F2055-1BED-4D9C-84AD-7617354CA641}" type="parTrans" cxnId="{673A4E22-232F-40BA-998F-F337AF1FD0A4}">
      <dgm:prSet/>
      <dgm:spPr/>
      <dgm:t>
        <a:bodyPr/>
        <a:lstStyle/>
        <a:p>
          <a:endParaRPr lang="es-CL"/>
        </a:p>
      </dgm:t>
    </dgm:pt>
    <dgm:pt modelId="{98FD566F-B414-4066-8DFC-36F3146FB8DE}" type="sibTrans" cxnId="{673A4E22-232F-40BA-998F-F337AF1FD0A4}">
      <dgm:prSet/>
      <dgm:spPr/>
      <dgm:t>
        <a:bodyPr/>
        <a:lstStyle/>
        <a:p>
          <a:endParaRPr lang="es-CL"/>
        </a:p>
      </dgm:t>
    </dgm:pt>
    <dgm:pt modelId="{1A3A6449-D55A-4108-A577-DFA5FC3D273A}">
      <dgm:prSet/>
      <dgm:spPr/>
      <dgm:t>
        <a:bodyPr/>
        <a:lstStyle/>
        <a:p>
          <a:r>
            <a:rPr lang="es-CL" b="0" i="0" dirty="0" smtClean="0"/>
            <a:t>Revise su relación con la comunidad donde está inserta su empresa; si no lo quieren, algo está haciendo mal.</a:t>
          </a:r>
          <a:endParaRPr lang="es-CL" b="0" i="0" dirty="0"/>
        </a:p>
      </dgm:t>
    </dgm:pt>
    <dgm:pt modelId="{57B37FCE-6EE1-4A7E-B224-243693FC920C}" type="parTrans" cxnId="{E6FFCA0E-9926-4DB9-BCC2-30B686BC771F}">
      <dgm:prSet/>
      <dgm:spPr/>
      <dgm:t>
        <a:bodyPr/>
        <a:lstStyle/>
        <a:p>
          <a:endParaRPr lang="es-CL"/>
        </a:p>
      </dgm:t>
    </dgm:pt>
    <dgm:pt modelId="{7BF3A841-5A96-4168-8A33-499FE8013A29}" type="sibTrans" cxnId="{E6FFCA0E-9926-4DB9-BCC2-30B686BC771F}">
      <dgm:prSet/>
      <dgm:spPr/>
      <dgm:t>
        <a:bodyPr/>
        <a:lstStyle/>
        <a:p>
          <a:endParaRPr lang="es-CL"/>
        </a:p>
      </dgm:t>
    </dgm:pt>
    <dgm:pt modelId="{205E7AB3-71EE-418F-8AAD-37B48DB7D83B}">
      <dgm:prSet/>
      <dgm:spPr/>
      <dgm:t>
        <a:bodyPr/>
        <a:lstStyle/>
        <a:p>
          <a:r>
            <a:rPr lang="es-CL" b="0" i="0" dirty="0" smtClean="0"/>
            <a:t>Recuerde que si ocurre una irregularidad,  el culpable será usted,  por no entregar las herramientas adecuadas a sus empleados para que esto no ocurra.</a:t>
          </a:r>
          <a:endParaRPr lang="es-CL" b="0" i="0" dirty="0"/>
        </a:p>
      </dgm:t>
    </dgm:pt>
    <dgm:pt modelId="{BB251587-9FB6-4736-9080-600D47283CDE}" type="parTrans" cxnId="{E6E4FB0D-2EFB-44D1-88BF-A7ED14E32307}">
      <dgm:prSet/>
      <dgm:spPr/>
      <dgm:t>
        <a:bodyPr/>
        <a:lstStyle/>
        <a:p>
          <a:endParaRPr lang="es-CL"/>
        </a:p>
      </dgm:t>
    </dgm:pt>
    <dgm:pt modelId="{13B187CC-F480-4E9A-BD32-C82BA8AA2FE9}" type="sibTrans" cxnId="{E6E4FB0D-2EFB-44D1-88BF-A7ED14E32307}">
      <dgm:prSet/>
      <dgm:spPr/>
      <dgm:t>
        <a:bodyPr/>
        <a:lstStyle/>
        <a:p>
          <a:endParaRPr lang="es-CL"/>
        </a:p>
      </dgm:t>
    </dgm:pt>
    <dgm:pt modelId="{D2D34066-F400-425A-A0E4-5374C30D32E6}">
      <dgm:prSet/>
      <dgm:spPr/>
      <dgm:t>
        <a:bodyPr/>
        <a:lstStyle/>
        <a:p>
          <a:r>
            <a:rPr lang="es-CL" b="0" i="0" smtClean="0"/>
            <a:t>Deje evidencia de sus acciones.</a:t>
          </a:r>
          <a:endParaRPr lang="es-CL" b="0" i="0"/>
        </a:p>
      </dgm:t>
    </dgm:pt>
    <dgm:pt modelId="{5C0C6ECA-0218-45A7-A6C2-D9EA3ECC6FE9}" type="parTrans" cxnId="{EEF08B50-D56F-4145-81FE-0279DFF82126}">
      <dgm:prSet/>
      <dgm:spPr/>
      <dgm:t>
        <a:bodyPr/>
        <a:lstStyle/>
        <a:p>
          <a:endParaRPr lang="es-CL"/>
        </a:p>
      </dgm:t>
    </dgm:pt>
    <dgm:pt modelId="{9ACC8F02-4E05-435A-94A9-4AA9B2A9CC1B}" type="sibTrans" cxnId="{EEF08B50-D56F-4145-81FE-0279DFF82126}">
      <dgm:prSet/>
      <dgm:spPr/>
      <dgm:t>
        <a:bodyPr/>
        <a:lstStyle/>
        <a:p>
          <a:endParaRPr lang="es-CL"/>
        </a:p>
      </dgm:t>
    </dgm:pt>
    <dgm:pt modelId="{E0713FA3-F08A-4BA9-9F61-5879840EC04A}" type="pres">
      <dgm:prSet presAssocID="{2953D823-3F8A-4E47-923C-A5BA9A70E476}" presName="Name0" presStyleCnt="0">
        <dgm:presLayoutVars>
          <dgm:chMax val="7"/>
          <dgm:chPref val="7"/>
          <dgm:dir/>
        </dgm:presLayoutVars>
      </dgm:prSet>
      <dgm:spPr/>
      <dgm:t>
        <a:bodyPr/>
        <a:lstStyle/>
        <a:p>
          <a:endParaRPr lang="es-CL"/>
        </a:p>
      </dgm:t>
    </dgm:pt>
    <dgm:pt modelId="{AADA724B-0DC9-474D-92D3-0DF1EF433469}" type="pres">
      <dgm:prSet presAssocID="{2953D823-3F8A-4E47-923C-A5BA9A70E476}" presName="Name1" presStyleCnt="0"/>
      <dgm:spPr/>
      <dgm:t>
        <a:bodyPr/>
        <a:lstStyle/>
        <a:p>
          <a:endParaRPr lang="es-CL"/>
        </a:p>
      </dgm:t>
    </dgm:pt>
    <dgm:pt modelId="{65B9EBEB-A399-4959-9479-D2B2F34B6DBF}" type="pres">
      <dgm:prSet presAssocID="{2953D823-3F8A-4E47-923C-A5BA9A70E476}" presName="cycle" presStyleCnt="0"/>
      <dgm:spPr/>
      <dgm:t>
        <a:bodyPr/>
        <a:lstStyle/>
        <a:p>
          <a:endParaRPr lang="es-CL"/>
        </a:p>
      </dgm:t>
    </dgm:pt>
    <dgm:pt modelId="{71B1E10E-8B70-4301-A20F-2BF122492242}" type="pres">
      <dgm:prSet presAssocID="{2953D823-3F8A-4E47-923C-A5BA9A70E476}" presName="srcNode" presStyleLbl="node1" presStyleIdx="0" presStyleCnt="4"/>
      <dgm:spPr/>
      <dgm:t>
        <a:bodyPr/>
        <a:lstStyle/>
        <a:p>
          <a:endParaRPr lang="es-CL"/>
        </a:p>
      </dgm:t>
    </dgm:pt>
    <dgm:pt modelId="{829CB636-E2AF-4882-BAB5-B9B6D2522841}" type="pres">
      <dgm:prSet presAssocID="{2953D823-3F8A-4E47-923C-A5BA9A70E476}" presName="conn" presStyleLbl="parChTrans1D2" presStyleIdx="0" presStyleCnt="1"/>
      <dgm:spPr/>
      <dgm:t>
        <a:bodyPr/>
        <a:lstStyle/>
        <a:p>
          <a:endParaRPr lang="es-CL"/>
        </a:p>
      </dgm:t>
    </dgm:pt>
    <dgm:pt modelId="{C4605F6E-1068-429E-8448-53033CF1781D}" type="pres">
      <dgm:prSet presAssocID="{2953D823-3F8A-4E47-923C-A5BA9A70E476}" presName="extraNode" presStyleLbl="node1" presStyleIdx="0" presStyleCnt="4"/>
      <dgm:spPr/>
      <dgm:t>
        <a:bodyPr/>
        <a:lstStyle/>
        <a:p>
          <a:endParaRPr lang="es-CL"/>
        </a:p>
      </dgm:t>
    </dgm:pt>
    <dgm:pt modelId="{6308D175-EEC1-4089-8528-B2746CB8ED56}" type="pres">
      <dgm:prSet presAssocID="{2953D823-3F8A-4E47-923C-A5BA9A70E476}" presName="dstNode" presStyleLbl="node1" presStyleIdx="0" presStyleCnt="4"/>
      <dgm:spPr/>
      <dgm:t>
        <a:bodyPr/>
        <a:lstStyle/>
        <a:p>
          <a:endParaRPr lang="es-CL"/>
        </a:p>
      </dgm:t>
    </dgm:pt>
    <dgm:pt modelId="{BBCA005B-5813-41D4-81FD-F451F8F9DEE9}" type="pres">
      <dgm:prSet presAssocID="{F010127B-1267-4948-A78D-0658CFF9CA0F}" presName="text_1" presStyleLbl="node1" presStyleIdx="0" presStyleCnt="4">
        <dgm:presLayoutVars>
          <dgm:bulletEnabled val="1"/>
        </dgm:presLayoutVars>
      </dgm:prSet>
      <dgm:spPr/>
      <dgm:t>
        <a:bodyPr/>
        <a:lstStyle/>
        <a:p>
          <a:endParaRPr lang="es-CL"/>
        </a:p>
      </dgm:t>
    </dgm:pt>
    <dgm:pt modelId="{6A9DB290-A0BC-45FB-8562-DA23E53445C9}" type="pres">
      <dgm:prSet presAssocID="{F010127B-1267-4948-A78D-0658CFF9CA0F}" presName="accent_1" presStyleCnt="0"/>
      <dgm:spPr/>
      <dgm:t>
        <a:bodyPr/>
        <a:lstStyle/>
        <a:p>
          <a:endParaRPr lang="es-CL"/>
        </a:p>
      </dgm:t>
    </dgm:pt>
    <dgm:pt modelId="{CAFBE3CF-6E2C-4D1C-8FB4-855609DC0E3D}" type="pres">
      <dgm:prSet presAssocID="{F010127B-1267-4948-A78D-0658CFF9CA0F}" presName="accentRepeatNode" presStyleLbl="solidFgAcc1" presStyleIdx="0" presStyleCnt="4"/>
      <dgm:spPr/>
      <dgm:t>
        <a:bodyPr/>
        <a:lstStyle/>
        <a:p>
          <a:endParaRPr lang="es-CL"/>
        </a:p>
      </dgm:t>
    </dgm:pt>
    <dgm:pt modelId="{C89D4ECD-0D2A-4DC5-93BB-375C3E3790AB}" type="pres">
      <dgm:prSet presAssocID="{1A3A6449-D55A-4108-A577-DFA5FC3D273A}" presName="text_2" presStyleLbl="node1" presStyleIdx="1" presStyleCnt="4">
        <dgm:presLayoutVars>
          <dgm:bulletEnabled val="1"/>
        </dgm:presLayoutVars>
      </dgm:prSet>
      <dgm:spPr/>
      <dgm:t>
        <a:bodyPr/>
        <a:lstStyle/>
        <a:p>
          <a:endParaRPr lang="es-CL"/>
        </a:p>
      </dgm:t>
    </dgm:pt>
    <dgm:pt modelId="{D818F45F-0FD9-45F8-800C-A036A308C1F4}" type="pres">
      <dgm:prSet presAssocID="{1A3A6449-D55A-4108-A577-DFA5FC3D273A}" presName="accent_2" presStyleCnt="0"/>
      <dgm:spPr/>
      <dgm:t>
        <a:bodyPr/>
        <a:lstStyle/>
        <a:p>
          <a:endParaRPr lang="es-CL"/>
        </a:p>
      </dgm:t>
    </dgm:pt>
    <dgm:pt modelId="{176DF166-CE3C-4A9C-B744-A29DEB57D86A}" type="pres">
      <dgm:prSet presAssocID="{1A3A6449-D55A-4108-A577-DFA5FC3D273A}" presName="accentRepeatNode" presStyleLbl="solidFgAcc1" presStyleIdx="1" presStyleCnt="4"/>
      <dgm:spPr/>
      <dgm:t>
        <a:bodyPr/>
        <a:lstStyle/>
        <a:p>
          <a:endParaRPr lang="es-CL"/>
        </a:p>
      </dgm:t>
    </dgm:pt>
    <dgm:pt modelId="{855A2A6F-3734-4A3E-93A8-4DA507043167}" type="pres">
      <dgm:prSet presAssocID="{205E7AB3-71EE-418F-8AAD-37B48DB7D83B}" presName="text_3" presStyleLbl="node1" presStyleIdx="2" presStyleCnt="4">
        <dgm:presLayoutVars>
          <dgm:bulletEnabled val="1"/>
        </dgm:presLayoutVars>
      </dgm:prSet>
      <dgm:spPr/>
      <dgm:t>
        <a:bodyPr/>
        <a:lstStyle/>
        <a:p>
          <a:endParaRPr lang="es-ES"/>
        </a:p>
      </dgm:t>
    </dgm:pt>
    <dgm:pt modelId="{82556EA5-4F89-42BE-A889-F23EC01F0A41}" type="pres">
      <dgm:prSet presAssocID="{205E7AB3-71EE-418F-8AAD-37B48DB7D83B}" presName="accent_3" presStyleCnt="0"/>
      <dgm:spPr/>
    </dgm:pt>
    <dgm:pt modelId="{382D648A-C8ED-4D53-B1D9-61F611D4E29C}" type="pres">
      <dgm:prSet presAssocID="{205E7AB3-71EE-418F-8AAD-37B48DB7D83B}" presName="accentRepeatNode" presStyleLbl="solidFgAcc1" presStyleIdx="2" presStyleCnt="4"/>
      <dgm:spPr/>
      <dgm:t>
        <a:bodyPr/>
        <a:lstStyle/>
        <a:p>
          <a:endParaRPr lang="es-CL"/>
        </a:p>
      </dgm:t>
    </dgm:pt>
    <dgm:pt modelId="{9C928689-AC77-458A-AA74-B9D3917A0DD9}" type="pres">
      <dgm:prSet presAssocID="{D2D34066-F400-425A-A0E4-5374C30D32E6}" presName="text_4" presStyleLbl="node1" presStyleIdx="3" presStyleCnt="4">
        <dgm:presLayoutVars>
          <dgm:bulletEnabled val="1"/>
        </dgm:presLayoutVars>
      </dgm:prSet>
      <dgm:spPr/>
      <dgm:t>
        <a:bodyPr/>
        <a:lstStyle/>
        <a:p>
          <a:endParaRPr lang="es-ES"/>
        </a:p>
      </dgm:t>
    </dgm:pt>
    <dgm:pt modelId="{CE933216-CB7F-4419-A257-6A66D7E2C6B3}" type="pres">
      <dgm:prSet presAssocID="{D2D34066-F400-425A-A0E4-5374C30D32E6}" presName="accent_4" presStyleCnt="0"/>
      <dgm:spPr/>
    </dgm:pt>
    <dgm:pt modelId="{DEED3464-BA1C-4946-B0F3-35202D8C39FC}" type="pres">
      <dgm:prSet presAssocID="{D2D34066-F400-425A-A0E4-5374C30D32E6}" presName="accentRepeatNode" presStyleLbl="solidFgAcc1" presStyleIdx="3" presStyleCnt="4"/>
      <dgm:spPr/>
      <dgm:t>
        <a:bodyPr/>
        <a:lstStyle/>
        <a:p>
          <a:endParaRPr lang="es-CL"/>
        </a:p>
      </dgm:t>
    </dgm:pt>
  </dgm:ptLst>
  <dgm:cxnLst>
    <dgm:cxn modelId="{EEF08B50-D56F-4145-81FE-0279DFF82126}" srcId="{2953D823-3F8A-4E47-923C-A5BA9A70E476}" destId="{D2D34066-F400-425A-A0E4-5374C30D32E6}" srcOrd="3" destOrd="0" parTransId="{5C0C6ECA-0218-45A7-A6C2-D9EA3ECC6FE9}" sibTransId="{9ACC8F02-4E05-435A-94A9-4AA9B2A9CC1B}"/>
    <dgm:cxn modelId="{44777DF2-2B03-48C4-AD98-5DFED0AD62A6}" type="presOf" srcId="{2953D823-3F8A-4E47-923C-A5BA9A70E476}" destId="{E0713FA3-F08A-4BA9-9F61-5879840EC04A}" srcOrd="0" destOrd="0" presId="urn:microsoft.com/office/officeart/2008/layout/VerticalCurvedList"/>
    <dgm:cxn modelId="{E6FFCA0E-9926-4DB9-BCC2-30B686BC771F}" srcId="{2953D823-3F8A-4E47-923C-A5BA9A70E476}" destId="{1A3A6449-D55A-4108-A577-DFA5FC3D273A}" srcOrd="1" destOrd="0" parTransId="{57B37FCE-6EE1-4A7E-B224-243693FC920C}" sibTransId="{7BF3A841-5A96-4168-8A33-499FE8013A29}"/>
    <dgm:cxn modelId="{E6E4FB0D-2EFB-44D1-88BF-A7ED14E32307}" srcId="{2953D823-3F8A-4E47-923C-A5BA9A70E476}" destId="{205E7AB3-71EE-418F-8AAD-37B48DB7D83B}" srcOrd="2" destOrd="0" parTransId="{BB251587-9FB6-4736-9080-600D47283CDE}" sibTransId="{13B187CC-F480-4E9A-BD32-C82BA8AA2FE9}"/>
    <dgm:cxn modelId="{1FC0A523-392C-4DA2-B3CD-662F6333E2CD}" type="presOf" srcId="{F010127B-1267-4948-A78D-0658CFF9CA0F}" destId="{BBCA005B-5813-41D4-81FD-F451F8F9DEE9}" srcOrd="0" destOrd="0" presId="urn:microsoft.com/office/officeart/2008/layout/VerticalCurvedList"/>
    <dgm:cxn modelId="{02180EEC-1054-4FCD-B80D-1C6D8D2347DB}" type="presOf" srcId="{98FD566F-B414-4066-8DFC-36F3146FB8DE}" destId="{829CB636-E2AF-4882-BAB5-B9B6D2522841}" srcOrd="0" destOrd="0" presId="urn:microsoft.com/office/officeart/2008/layout/VerticalCurvedList"/>
    <dgm:cxn modelId="{673A4E22-232F-40BA-998F-F337AF1FD0A4}" srcId="{2953D823-3F8A-4E47-923C-A5BA9A70E476}" destId="{F010127B-1267-4948-A78D-0658CFF9CA0F}" srcOrd="0" destOrd="0" parTransId="{3B4F2055-1BED-4D9C-84AD-7617354CA641}" sibTransId="{98FD566F-B414-4066-8DFC-36F3146FB8DE}"/>
    <dgm:cxn modelId="{6994ACCD-28BC-4CE1-B872-99ECB1392F17}" type="presOf" srcId="{1A3A6449-D55A-4108-A577-DFA5FC3D273A}" destId="{C89D4ECD-0D2A-4DC5-93BB-375C3E3790AB}" srcOrd="0" destOrd="0" presId="urn:microsoft.com/office/officeart/2008/layout/VerticalCurvedList"/>
    <dgm:cxn modelId="{61BBBD25-92AC-407A-99B2-E439A71619B2}" type="presOf" srcId="{D2D34066-F400-425A-A0E4-5374C30D32E6}" destId="{9C928689-AC77-458A-AA74-B9D3917A0DD9}" srcOrd="0" destOrd="0" presId="urn:microsoft.com/office/officeart/2008/layout/VerticalCurvedList"/>
    <dgm:cxn modelId="{0826D15A-684A-4914-979B-A5923CD9D08F}" type="presOf" srcId="{205E7AB3-71EE-418F-8AAD-37B48DB7D83B}" destId="{855A2A6F-3734-4A3E-93A8-4DA507043167}" srcOrd="0" destOrd="0" presId="urn:microsoft.com/office/officeart/2008/layout/VerticalCurvedList"/>
    <dgm:cxn modelId="{04F8A443-B214-4E68-BBC9-FF127538D858}" type="presParOf" srcId="{E0713FA3-F08A-4BA9-9F61-5879840EC04A}" destId="{AADA724B-0DC9-474D-92D3-0DF1EF433469}" srcOrd="0" destOrd="0" presId="urn:microsoft.com/office/officeart/2008/layout/VerticalCurvedList"/>
    <dgm:cxn modelId="{E45C52A6-361D-43B9-8078-BD0F5FB3B633}" type="presParOf" srcId="{AADA724B-0DC9-474D-92D3-0DF1EF433469}" destId="{65B9EBEB-A399-4959-9479-D2B2F34B6DBF}" srcOrd="0" destOrd="0" presId="urn:microsoft.com/office/officeart/2008/layout/VerticalCurvedList"/>
    <dgm:cxn modelId="{482890D6-8FEC-42B4-90EE-3A46142ABB8A}" type="presParOf" srcId="{65B9EBEB-A399-4959-9479-D2B2F34B6DBF}" destId="{71B1E10E-8B70-4301-A20F-2BF122492242}" srcOrd="0" destOrd="0" presId="urn:microsoft.com/office/officeart/2008/layout/VerticalCurvedList"/>
    <dgm:cxn modelId="{6B159025-7CBB-46FA-BD81-48C9EEC3C5F4}" type="presParOf" srcId="{65B9EBEB-A399-4959-9479-D2B2F34B6DBF}" destId="{829CB636-E2AF-4882-BAB5-B9B6D2522841}" srcOrd="1" destOrd="0" presId="urn:microsoft.com/office/officeart/2008/layout/VerticalCurvedList"/>
    <dgm:cxn modelId="{97DB889F-60F2-43D5-A4E1-EC54B5FC83F4}" type="presParOf" srcId="{65B9EBEB-A399-4959-9479-D2B2F34B6DBF}" destId="{C4605F6E-1068-429E-8448-53033CF1781D}" srcOrd="2" destOrd="0" presId="urn:microsoft.com/office/officeart/2008/layout/VerticalCurvedList"/>
    <dgm:cxn modelId="{AA6ED0E0-0E1C-4CCA-B3F9-1C325C812A1D}" type="presParOf" srcId="{65B9EBEB-A399-4959-9479-D2B2F34B6DBF}" destId="{6308D175-EEC1-4089-8528-B2746CB8ED56}" srcOrd="3" destOrd="0" presId="urn:microsoft.com/office/officeart/2008/layout/VerticalCurvedList"/>
    <dgm:cxn modelId="{7BC090B2-0CDC-46CD-BAFF-9802C21DD144}" type="presParOf" srcId="{AADA724B-0DC9-474D-92D3-0DF1EF433469}" destId="{BBCA005B-5813-41D4-81FD-F451F8F9DEE9}" srcOrd="1" destOrd="0" presId="urn:microsoft.com/office/officeart/2008/layout/VerticalCurvedList"/>
    <dgm:cxn modelId="{33A5F5B7-652F-44DA-A867-5A49B41FA508}" type="presParOf" srcId="{AADA724B-0DC9-474D-92D3-0DF1EF433469}" destId="{6A9DB290-A0BC-45FB-8562-DA23E53445C9}" srcOrd="2" destOrd="0" presId="urn:microsoft.com/office/officeart/2008/layout/VerticalCurvedList"/>
    <dgm:cxn modelId="{ECB8D842-EA53-4549-9DA0-82E5B019A334}" type="presParOf" srcId="{6A9DB290-A0BC-45FB-8562-DA23E53445C9}" destId="{CAFBE3CF-6E2C-4D1C-8FB4-855609DC0E3D}" srcOrd="0" destOrd="0" presId="urn:microsoft.com/office/officeart/2008/layout/VerticalCurvedList"/>
    <dgm:cxn modelId="{2A7B236B-CFE2-4D11-B101-44C0B88F2A41}" type="presParOf" srcId="{AADA724B-0DC9-474D-92D3-0DF1EF433469}" destId="{C89D4ECD-0D2A-4DC5-93BB-375C3E3790AB}" srcOrd="3" destOrd="0" presId="urn:microsoft.com/office/officeart/2008/layout/VerticalCurvedList"/>
    <dgm:cxn modelId="{9175831F-59AF-40ED-A90D-C6B72BAEC907}" type="presParOf" srcId="{AADA724B-0DC9-474D-92D3-0DF1EF433469}" destId="{D818F45F-0FD9-45F8-800C-A036A308C1F4}" srcOrd="4" destOrd="0" presId="urn:microsoft.com/office/officeart/2008/layout/VerticalCurvedList"/>
    <dgm:cxn modelId="{7992686C-6644-4AD6-A089-3CC5F512E58E}" type="presParOf" srcId="{D818F45F-0FD9-45F8-800C-A036A308C1F4}" destId="{176DF166-CE3C-4A9C-B744-A29DEB57D86A}" srcOrd="0" destOrd="0" presId="urn:microsoft.com/office/officeart/2008/layout/VerticalCurvedList"/>
    <dgm:cxn modelId="{694C5FC8-EB7B-4159-8A0F-72A31A924DBF}" type="presParOf" srcId="{AADA724B-0DC9-474D-92D3-0DF1EF433469}" destId="{855A2A6F-3734-4A3E-93A8-4DA507043167}" srcOrd="5" destOrd="0" presId="urn:microsoft.com/office/officeart/2008/layout/VerticalCurvedList"/>
    <dgm:cxn modelId="{59C96CAD-115D-4690-A0C0-7CF245E8E82B}" type="presParOf" srcId="{AADA724B-0DC9-474D-92D3-0DF1EF433469}" destId="{82556EA5-4F89-42BE-A889-F23EC01F0A41}" srcOrd="6" destOrd="0" presId="urn:microsoft.com/office/officeart/2008/layout/VerticalCurvedList"/>
    <dgm:cxn modelId="{981CD3D1-B01D-4DB1-A397-7F27CC1B2BF6}" type="presParOf" srcId="{82556EA5-4F89-42BE-A889-F23EC01F0A41}" destId="{382D648A-C8ED-4D53-B1D9-61F611D4E29C}" srcOrd="0" destOrd="0" presId="urn:microsoft.com/office/officeart/2008/layout/VerticalCurvedList"/>
    <dgm:cxn modelId="{8689140C-59DC-4EF3-990F-A1FC45056318}" type="presParOf" srcId="{AADA724B-0DC9-474D-92D3-0DF1EF433469}" destId="{9C928689-AC77-458A-AA74-B9D3917A0DD9}" srcOrd="7" destOrd="0" presId="urn:microsoft.com/office/officeart/2008/layout/VerticalCurvedList"/>
    <dgm:cxn modelId="{DBBA7F87-1A06-4B4A-BE5A-04CD3EDE3EB9}" type="presParOf" srcId="{AADA724B-0DC9-474D-92D3-0DF1EF433469}" destId="{CE933216-CB7F-4419-A257-6A66D7E2C6B3}" srcOrd="8" destOrd="0" presId="urn:microsoft.com/office/officeart/2008/layout/VerticalCurvedList"/>
    <dgm:cxn modelId="{0A44D396-4D7C-4167-8BBD-5BD28EF782F4}" type="presParOf" srcId="{CE933216-CB7F-4419-A257-6A66D7E2C6B3}" destId="{DEED3464-BA1C-4946-B0F3-35202D8C39FC}"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73BAB8-ED8A-4F41-986B-C84216C22948}">
      <dsp:nvSpPr>
        <dsp:cNvPr id="0" name=""/>
        <dsp:cNvSpPr/>
      </dsp:nvSpPr>
      <dsp:spPr>
        <a:xfrm>
          <a:off x="514831" y="0"/>
          <a:ext cx="583476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F77C4-75BC-4F7E-8A92-C4CA8A788EF3}">
      <dsp:nvSpPr>
        <dsp:cNvPr id="0" name=""/>
        <dsp:cNvSpPr/>
      </dsp:nvSpPr>
      <dsp:spPr>
        <a:xfrm>
          <a:off x="3435" y="1219199"/>
          <a:ext cx="1652422"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smtClean="0"/>
            <a:t>Identificar potenciales riesgos </a:t>
          </a:r>
          <a:endParaRPr lang="es-CL" sz="1800" kern="1200" dirty="0"/>
        </a:p>
      </dsp:txBody>
      <dsp:txXfrm>
        <a:off x="3435" y="1219199"/>
        <a:ext cx="1652422" cy="1625600"/>
      </dsp:txXfrm>
    </dsp:sp>
    <dsp:sp modelId="{53173D9F-5DFB-4C32-AE3F-B144A1A08316}">
      <dsp:nvSpPr>
        <dsp:cNvPr id="0" name=""/>
        <dsp:cNvSpPr/>
      </dsp:nvSpPr>
      <dsp:spPr>
        <a:xfrm>
          <a:off x="1738479" y="1219199"/>
          <a:ext cx="1652422"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t>Definir medidas preventivas</a:t>
          </a:r>
          <a:endParaRPr lang="es-CL" sz="1800" kern="1200" dirty="0"/>
        </a:p>
      </dsp:txBody>
      <dsp:txXfrm>
        <a:off x="1738479" y="1219199"/>
        <a:ext cx="1652422" cy="1625600"/>
      </dsp:txXfrm>
    </dsp:sp>
    <dsp:sp modelId="{599E698D-C658-41A2-A6C0-0A6191C8D17A}">
      <dsp:nvSpPr>
        <dsp:cNvPr id="0" name=""/>
        <dsp:cNvSpPr/>
      </dsp:nvSpPr>
      <dsp:spPr>
        <a:xfrm>
          <a:off x="3473522" y="1219199"/>
          <a:ext cx="1652422"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t>Comunicar a trabajadores y colaboradores</a:t>
          </a:r>
          <a:endParaRPr lang="es-CL" sz="1800" kern="1200" dirty="0"/>
        </a:p>
      </dsp:txBody>
      <dsp:txXfrm>
        <a:off x="3473522" y="1219199"/>
        <a:ext cx="1652422" cy="1625600"/>
      </dsp:txXfrm>
    </dsp:sp>
    <dsp:sp modelId="{66001709-66D3-4E81-B251-FE8E17F74266}">
      <dsp:nvSpPr>
        <dsp:cNvPr id="0" name=""/>
        <dsp:cNvSpPr/>
      </dsp:nvSpPr>
      <dsp:spPr>
        <a:xfrm>
          <a:off x="5208566" y="1219199"/>
          <a:ext cx="1652422"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t>Desarrollar una cultura de lo correcto</a:t>
          </a:r>
          <a:endParaRPr lang="es-CL" sz="1800" kern="1200" dirty="0"/>
        </a:p>
      </dsp:txBody>
      <dsp:txXfrm>
        <a:off x="5208566" y="1219199"/>
        <a:ext cx="1652422" cy="162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3ED28B-1A65-453B-AD76-EBADAD227C11}">
      <dsp:nvSpPr>
        <dsp:cNvPr id="0" name=""/>
        <dsp:cNvSpPr/>
      </dsp:nvSpPr>
      <dsp:spPr>
        <a:xfrm>
          <a:off x="2566374" y="3372"/>
          <a:ext cx="1636002" cy="10634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Comunica el compromiso con la responsabilidad</a:t>
          </a:r>
          <a:endParaRPr lang="es-CL" sz="1500" kern="1200" dirty="0"/>
        </a:p>
      </dsp:txBody>
      <dsp:txXfrm>
        <a:off x="2566374" y="3372"/>
        <a:ext cx="1636002" cy="1063401"/>
      </dsp:txXfrm>
    </dsp:sp>
    <dsp:sp modelId="{E44BE9F6-FE06-4D3F-AB9A-A594B64A7414}">
      <dsp:nvSpPr>
        <dsp:cNvPr id="0" name=""/>
        <dsp:cNvSpPr/>
      </dsp:nvSpPr>
      <dsp:spPr>
        <a:xfrm>
          <a:off x="1259595" y="535073"/>
          <a:ext cx="4249561" cy="4249561"/>
        </a:xfrm>
        <a:custGeom>
          <a:avLst/>
          <a:gdLst/>
          <a:ahLst/>
          <a:cxnLst/>
          <a:rect l="0" t="0" r="0" b="0"/>
          <a:pathLst>
            <a:path>
              <a:moveTo>
                <a:pt x="3162004" y="270364"/>
              </a:moveTo>
              <a:arcTo wR="2124780" hR="2124780" stAng="17953165" swAng="121196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36F3D2-7FFA-4A16-9196-D43BF6E3183A}">
      <dsp:nvSpPr>
        <dsp:cNvPr id="0" name=""/>
        <dsp:cNvSpPr/>
      </dsp:nvSpPr>
      <dsp:spPr>
        <a:xfrm>
          <a:off x="4587161" y="1471560"/>
          <a:ext cx="1636002" cy="10634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Posiciona un buen ciudadano corporativo</a:t>
          </a:r>
          <a:endParaRPr lang="es-CL" sz="1500" kern="1200" dirty="0"/>
        </a:p>
      </dsp:txBody>
      <dsp:txXfrm>
        <a:off x="4587161" y="1471560"/>
        <a:ext cx="1636002" cy="1063401"/>
      </dsp:txXfrm>
    </dsp:sp>
    <dsp:sp modelId="{4BB91590-92A2-43F6-B113-17E46B05FF36}">
      <dsp:nvSpPr>
        <dsp:cNvPr id="0" name=""/>
        <dsp:cNvSpPr/>
      </dsp:nvSpPr>
      <dsp:spPr>
        <a:xfrm>
          <a:off x="1259595" y="535073"/>
          <a:ext cx="4249561" cy="4249561"/>
        </a:xfrm>
        <a:custGeom>
          <a:avLst/>
          <a:gdLst/>
          <a:ahLst/>
          <a:cxnLst/>
          <a:rect l="0" t="0" r="0" b="0"/>
          <a:pathLst>
            <a:path>
              <a:moveTo>
                <a:pt x="4244470" y="2271777"/>
              </a:moveTo>
              <a:arcTo wR="2124780" hR="2124780" stAng="21838021" swAng="136005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37464B-8040-494D-959E-90EC73751DB8}">
      <dsp:nvSpPr>
        <dsp:cNvPr id="0" name=""/>
        <dsp:cNvSpPr/>
      </dsp:nvSpPr>
      <dsp:spPr>
        <a:xfrm>
          <a:off x="3815289" y="3847137"/>
          <a:ext cx="1636002" cy="106340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Reduce riesgos de delitos</a:t>
          </a:r>
          <a:endParaRPr lang="es-CL" sz="1500" kern="1200" dirty="0"/>
        </a:p>
      </dsp:txBody>
      <dsp:txXfrm>
        <a:off x="3815289" y="3847137"/>
        <a:ext cx="1636002" cy="1063401"/>
      </dsp:txXfrm>
    </dsp:sp>
    <dsp:sp modelId="{40CA4AA4-E68D-4F64-810B-D4C61BBD5417}">
      <dsp:nvSpPr>
        <dsp:cNvPr id="0" name=""/>
        <dsp:cNvSpPr/>
      </dsp:nvSpPr>
      <dsp:spPr>
        <a:xfrm>
          <a:off x="1259595" y="535073"/>
          <a:ext cx="4249561" cy="4249561"/>
        </a:xfrm>
        <a:custGeom>
          <a:avLst/>
          <a:gdLst/>
          <a:ahLst/>
          <a:cxnLst/>
          <a:rect l="0" t="0" r="0" b="0"/>
          <a:pathLst>
            <a:path>
              <a:moveTo>
                <a:pt x="2385678" y="4233482"/>
              </a:moveTo>
              <a:arcTo wR="2124780" hR="2124780" stAng="4976817" swAng="84636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BB8CDE4-3C76-4E33-A917-B852CDE82E06}">
      <dsp:nvSpPr>
        <dsp:cNvPr id="0" name=""/>
        <dsp:cNvSpPr/>
      </dsp:nvSpPr>
      <dsp:spPr>
        <a:xfrm>
          <a:off x="1317460" y="3847137"/>
          <a:ext cx="1636002" cy="106340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Reduce riesgos de responsabilidad</a:t>
          </a:r>
          <a:endParaRPr lang="es-CL" sz="1500" kern="1200" dirty="0"/>
        </a:p>
      </dsp:txBody>
      <dsp:txXfrm>
        <a:off x="1317460" y="3847137"/>
        <a:ext cx="1636002" cy="1063401"/>
      </dsp:txXfrm>
    </dsp:sp>
    <dsp:sp modelId="{73B261B6-5101-4D7C-9715-A9249FDEBFA6}">
      <dsp:nvSpPr>
        <dsp:cNvPr id="0" name=""/>
        <dsp:cNvSpPr/>
      </dsp:nvSpPr>
      <dsp:spPr>
        <a:xfrm>
          <a:off x="1259595" y="535073"/>
          <a:ext cx="4249561" cy="4249561"/>
        </a:xfrm>
        <a:custGeom>
          <a:avLst/>
          <a:gdLst/>
          <a:ahLst/>
          <a:cxnLst/>
          <a:rect l="0" t="0" r="0" b="0"/>
          <a:pathLst>
            <a:path>
              <a:moveTo>
                <a:pt x="225474" y="3077319"/>
              </a:moveTo>
              <a:arcTo wR="2124780" hR="2124780" stAng="9201921" swAng="136005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742646-A56E-488A-8BDF-B4C0D878F399}">
      <dsp:nvSpPr>
        <dsp:cNvPr id="0" name=""/>
        <dsp:cNvSpPr/>
      </dsp:nvSpPr>
      <dsp:spPr>
        <a:xfrm>
          <a:off x="545588" y="1471560"/>
          <a:ext cx="1636002" cy="106340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Comunica esfuerzos de cumplir estándares</a:t>
          </a:r>
          <a:endParaRPr lang="es-CL" sz="1500" kern="1200" dirty="0"/>
        </a:p>
      </dsp:txBody>
      <dsp:txXfrm>
        <a:off x="545588" y="1471560"/>
        <a:ext cx="1636002" cy="1063401"/>
      </dsp:txXfrm>
    </dsp:sp>
    <dsp:sp modelId="{2405C476-EBD6-4949-92AC-082649570741}">
      <dsp:nvSpPr>
        <dsp:cNvPr id="0" name=""/>
        <dsp:cNvSpPr/>
      </dsp:nvSpPr>
      <dsp:spPr>
        <a:xfrm>
          <a:off x="1259595" y="535073"/>
          <a:ext cx="4249561" cy="4249561"/>
        </a:xfrm>
        <a:custGeom>
          <a:avLst/>
          <a:gdLst/>
          <a:ahLst/>
          <a:cxnLst/>
          <a:rect l="0" t="0" r="0" b="0"/>
          <a:pathLst>
            <a:path>
              <a:moveTo>
                <a:pt x="511040" y="742559"/>
              </a:moveTo>
              <a:arcTo wR="2124780" hR="2124780" stAng="13234867" swAng="121196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5F64F7-31C5-44DB-8D65-3A16981B8081}" type="datetimeFigureOut">
              <a:rPr lang="es-CL" smtClean="0"/>
              <a:pPr/>
              <a:t>07-10-2015</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043E08-88AC-4F9C-BB90-6395FE9A9BC1}" type="slidenum">
              <a:rPr lang="es-CL" smtClean="0"/>
              <a:pPr/>
              <a:t>‹Nº›</a:t>
            </a:fld>
            <a:endParaRPr lang="es-CL"/>
          </a:p>
        </p:txBody>
      </p:sp>
    </p:spTree>
    <p:extLst>
      <p:ext uri="{BB962C8B-B14F-4D97-AF65-F5344CB8AC3E}">
        <p14:creationId xmlns:p14="http://schemas.microsoft.com/office/powerpoint/2010/main" xmlns="" val="1318296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9BCEB-3511-4BF0-9C4C-A24131BD429C}" type="datetimeFigureOut">
              <a:rPr lang="es-ES" smtClean="0"/>
              <a:pPr/>
              <a:t>07/10/2015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86437-BBED-41D1-8AAE-48CE79029432}" type="slidenum">
              <a:rPr lang="es-ES" smtClean="0"/>
              <a:pPr/>
              <a:t>‹Nº›</a:t>
            </a:fld>
            <a:endParaRPr lang="es-ES"/>
          </a:p>
        </p:txBody>
      </p:sp>
    </p:spTree>
    <p:extLst>
      <p:ext uri="{BB962C8B-B14F-4D97-AF65-F5344CB8AC3E}">
        <p14:creationId xmlns:p14="http://schemas.microsoft.com/office/powerpoint/2010/main" xmlns="" val="199633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51824F-F9DE-4030-BC10-C3C15FDB0E16}" type="datetimeFigureOut">
              <a:rPr lang="es-ES" smtClean="0"/>
              <a:pPr/>
              <a:t>07/10/2015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735D22F-5E93-44FE-9196-EC92E42B086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1824F-F9DE-4030-BC10-C3C15FDB0E16}" type="datetimeFigureOut">
              <a:rPr lang="es-ES" smtClean="0"/>
              <a:pPr/>
              <a:t>07/10/2015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5D22F-5E93-44FE-9196-EC92E42B086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Business_Process_Management.jpg"/>
          <p:cNvPicPr>
            <a:picLocks noChangeAspect="1"/>
          </p:cNvPicPr>
          <p:nvPr/>
        </p:nvPicPr>
        <p:blipFill>
          <a:blip r:embed="rId2" cstate="print"/>
          <a:stretch>
            <a:fillRect/>
          </a:stretch>
        </p:blipFill>
        <p:spPr>
          <a:xfrm>
            <a:off x="0" y="1196752"/>
            <a:ext cx="5364088" cy="4468286"/>
          </a:xfrm>
          <a:prstGeom prst="rect">
            <a:avLst/>
          </a:prstGeom>
        </p:spPr>
      </p:pic>
      <p:sp>
        <p:nvSpPr>
          <p:cNvPr id="2" name="1 Título"/>
          <p:cNvSpPr>
            <a:spLocks noGrp="1"/>
          </p:cNvSpPr>
          <p:nvPr>
            <p:ph type="ctrTitle"/>
          </p:nvPr>
        </p:nvSpPr>
        <p:spPr>
          <a:xfrm>
            <a:off x="4644008" y="1844824"/>
            <a:ext cx="4499992" cy="1440160"/>
          </a:xfrm>
          <a:solidFill>
            <a:srgbClr val="002060">
              <a:alpha val="70000"/>
            </a:srgbClr>
          </a:solidFill>
        </p:spPr>
        <p:txBody>
          <a:bodyPr>
            <a:noAutofit/>
          </a:bodyPr>
          <a:lstStyle/>
          <a:p>
            <a:pPr marL="176213" algn="just">
              <a:tabLst>
                <a:tab pos="5830888" algn="l"/>
              </a:tabLst>
            </a:pPr>
            <a:r>
              <a:rPr lang="es-CL" sz="2400" b="1" dirty="0" smtClean="0">
                <a:solidFill>
                  <a:schemeClr val="bg1"/>
                </a:solidFill>
              </a:rPr>
              <a:t>¿Y YO QUE PUEDO HACER?</a:t>
            </a:r>
            <a:endParaRPr lang="es-CL" sz="2400" b="1" dirty="0">
              <a:solidFill>
                <a:schemeClr val="bg1"/>
              </a:solidFill>
            </a:endParaRPr>
          </a:p>
        </p:txBody>
      </p:sp>
      <p:pic>
        <p:nvPicPr>
          <p:cNvPr id="5" name="4 Imagen" descr="Logo_252.png"/>
          <p:cNvPicPr>
            <a:picLocks noChangeAspect="1"/>
          </p:cNvPicPr>
          <p:nvPr/>
        </p:nvPicPr>
        <p:blipFill>
          <a:blip r:embed="rId3" cstate="print"/>
          <a:stretch>
            <a:fillRect/>
          </a:stretch>
        </p:blipFill>
        <p:spPr>
          <a:xfrm>
            <a:off x="6588224" y="5661248"/>
            <a:ext cx="2317047" cy="8367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25 Grupo"/>
          <p:cNvGrpSpPr/>
          <p:nvPr/>
        </p:nvGrpSpPr>
        <p:grpSpPr>
          <a:xfrm>
            <a:off x="827584" y="2708920"/>
            <a:ext cx="3312368" cy="2664296"/>
            <a:chOff x="899592" y="1700808"/>
            <a:chExt cx="3960440" cy="3096344"/>
          </a:xfrm>
        </p:grpSpPr>
        <p:grpSp>
          <p:nvGrpSpPr>
            <p:cNvPr id="23" name="22 Grupo"/>
            <p:cNvGrpSpPr/>
            <p:nvPr/>
          </p:nvGrpSpPr>
          <p:grpSpPr>
            <a:xfrm>
              <a:off x="899592" y="1700808"/>
              <a:ext cx="3960440" cy="648072"/>
              <a:chOff x="899592" y="1700808"/>
              <a:chExt cx="3960440" cy="648072"/>
            </a:xfrm>
          </p:grpSpPr>
          <p:sp>
            <p:nvSpPr>
              <p:cNvPr id="5" name="4 Elipse"/>
              <p:cNvSpPr/>
              <p:nvPr/>
            </p:nvSpPr>
            <p:spPr>
              <a:xfrm>
                <a:off x="899592" y="1700808"/>
                <a:ext cx="720080" cy="6480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6" name="5 Elipse"/>
              <p:cNvSpPr/>
              <p:nvPr/>
            </p:nvSpPr>
            <p:spPr>
              <a:xfrm>
                <a:off x="2555776" y="1700808"/>
                <a:ext cx="720080" cy="6480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7" name="6 Elipse"/>
              <p:cNvSpPr/>
              <p:nvPr/>
            </p:nvSpPr>
            <p:spPr>
              <a:xfrm>
                <a:off x="4139952" y="1700808"/>
                <a:ext cx="720080"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9" name="8 Más"/>
              <p:cNvSpPr/>
              <p:nvPr/>
            </p:nvSpPr>
            <p:spPr>
              <a:xfrm>
                <a:off x="1763688" y="1772816"/>
                <a:ext cx="576064" cy="5760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0" name="9 Igual que"/>
              <p:cNvSpPr/>
              <p:nvPr/>
            </p:nvSpPr>
            <p:spPr>
              <a:xfrm>
                <a:off x="3419872" y="1844824"/>
                <a:ext cx="504056" cy="28803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solidFill>
                    <a:schemeClr val="tx1"/>
                  </a:solidFill>
                </a:endParaRPr>
              </a:p>
            </p:txBody>
          </p:sp>
        </p:grpSp>
        <p:grpSp>
          <p:nvGrpSpPr>
            <p:cNvPr id="24" name="23 Grupo"/>
            <p:cNvGrpSpPr/>
            <p:nvPr/>
          </p:nvGrpSpPr>
          <p:grpSpPr>
            <a:xfrm>
              <a:off x="1043608" y="2924944"/>
              <a:ext cx="3816424" cy="648072"/>
              <a:chOff x="1043608" y="3140968"/>
              <a:chExt cx="3816424" cy="648072"/>
            </a:xfrm>
          </p:grpSpPr>
          <p:sp>
            <p:nvSpPr>
              <p:cNvPr id="11" name="10 Multiplicar"/>
              <p:cNvSpPr/>
              <p:nvPr/>
            </p:nvSpPr>
            <p:spPr>
              <a:xfrm>
                <a:off x="1907704" y="3140968"/>
                <a:ext cx="360040" cy="576064"/>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13" name="12 Triángulo isósceles"/>
              <p:cNvSpPr/>
              <p:nvPr/>
            </p:nvSpPr>
            <p:spPr>
              <a:xfrm>
                <a:off x="1043608" y="3181837"/>
                <a:ext cx="432048" cy="576064"/>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4" name="13 Triángulo isósceles"/>
              <p:cNvSpPr/>
              <p:nvPr/>
            </p:nvSpPr>
            <p:spPr>
              <a:xfrm>
                <a:off x="2627784" y="3140968"/>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Elipse"/>
              <p:cNvSpPr/>
              <p:nvPr/>
            </p:nvSpPr>
            <p:spPr>
              <a:xfrm>
                <a:off x="4139952" y="3140968"/>
                <a:ext cx="720080"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17" name="16 Igual que"/>
              <p:cNvSpPr/>
              <p:nvPr/>
            </p:nvSpPr>
            <p:spPr>
              <a:xfrm>
                <a:off x="3419872" y="3284984"/>
                <a:ext cx="504056" cy="28803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solidFill>
                    <a:schemeClr val="tx1"/>
                  </a:solidFill>
                </a:endParaRPr>
              </a:p>
            </p:txBody>
          </p:sp>
        </p:grpSp>
        <p:grpSp>
          <p:nvGrpSpPr>
            <p:cNvPr id="25" name="24 Grupo"/>
            <p:cNvGrpSpPr/>
            <p:nvPr/>
          </p:nvGrpSpPr>
          <p:grpSpPr>
            <a:xfrm>
              <a:off x="971600" y="4149080"/>
              <a:ext cx="3888432" cy="648072"/>
              <a:chOff x="971600" y="4437112"/>
              <a:chExt cx="3888432" cy="648072"/>
            </a:xfrm>
          </p:grpSpPr>
          <p:sp>
            <p:nvSpPr>
              <p:cNvPr id="12" name="11 Menos"/>
              <p:cNvSpPr/>
              <p:nvPr/>
            </p:nvSpPr>
            <p:spPr>
              <a:xfrm>
                <a:off x="1835696" y="4581128"/>
                <a:ext cx="504056" cy="288032"/>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8" name="17 Rectángulo"/>
              <p:cNvSpPr/>
              <p:nvPr/>
            </p:nvSpPr>
            <p:spPr>
              <a:xfrm>
                <a:off x="971600" y="4509120"/>
                <a:ext cx="576064"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19" name="18 Acorde"/>
              <p:cNvSpPr/>
              <p:nvPr/>
            </p:nvSpPr>
            <p:spPr>
              <a:xfrm>
                <a:off x="2555776" y="4509120"/>
                <a:ext cx="792088" cy="576064"/>
              </a:xfrm>
              <a:prstGeom prst="chor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0" name="19 Elipse"/>
              <p:cNvSpPr/>
              <p:nvPr/>
            </p:nvSpPr>
            <p:spPr>
              <a:xfrm>
                <a:off x="4139952" y="4437112"/>
                <a:ext cx="720080"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21" name="20 Igual que"/>
              <p:cNvSpPr/>
              <p:nvPr/>
            </p:nvSpPr>
            <p:spPr>
              <a:xfrm>
                <a:off x="3419872" y="4581128"/>
                <a:ext cx="504056" cy="288032"/>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solidFill>
                    <a:schemeClr val="tx1"/>
                  </a:solidFill>
                </a:endParaRPr>
              </a:p>
            </p:txBody>
          </p:sp>
        </p:grpSp>
      </p:grpSp>
      <p:sp>
        <p:nvSpPr>
          <p:cNvPr id="27" name="26 CuadroTexto"/>
          <p:cNvSpPr txBox="1"/>
          <p:nvPr/>
        </p:nvSpPr>
        <p:spPr>
          <a:xfrm>
            <a:off x="539552" y="1342509"/>
            <a:ext cx="7992888" cy="646331"/>
          </a:xfrm>
          <a:prstGeom prst="rect">
            <a:avLst/>
          </a:prstGeom>
          <a:noFill/>
        </p:spPr>
        <p:txBody>
          <a:bodyPr wrap="square" rtlCol="0">
            <a:spAutoFit/>
          </a:bodyPr>
          <a:lstStyle/>
          <a:p>
            <a:pPr algn="just"/>
            <a:r>
              <a:rPr lang="es-CL" dirty="0" smtClean="0"/>
              <a:t>Existen diferentes fórmulas para combatir la corrupción en las empresas, cada formula se puede acercar más o menos a las distintas realidades organizacionales. </a:t>
            </a:r>
            <a:endParaRPr lang="es-CL" dirty="0"/>
          </a:p>
        </p:txBody>
      </p:sp>
      <p:sp>
        <p:nvSpPr>
          <p:cNvPr id="28" name="27 CuadroTexto"/>
          <p:cNvSpPr txBox="1"/>
          <p:nvPr/>
        </p:nvSpPr>
        <p:spPr>
          <a:xfrm>
            <a:off x="4716016" y="3053859"/>
            <a:ext cx="3744416" cy="2031325"/>
          </a:xfrm>
          <a:prstGeom prst="rect">
            <a:avLst/>
          </a:prstGeom>
          <a:noFill/>
        </p:spPr>
        <p:txBody>
          <a:bodyPr wrap="square" rtlCol="0">
            <a:spAutoFit/>
          </a:bodyPr>
          <a:lstStyle/>
          <a:p>
            <a:pPr algn="just"/>
            <a:r>
              <a:rPr lang="es-CL" dirty="0" smtClean="0"/>
              <a:t>Pero, las fórmulas que funcionan tienen dos componentes esenciales:</a:t>
            </a:r>
          </a:p>
          <a:p>
            <a:pPr algn="just"/>
            <a:endParaRPr lang="es-CL" dirty="0" smtClean="0"/>
          </a:p>
          <a:p>
            <a:pPr marL="176213" indent="-176213" algn="just">
              <a:buFont typeface="Arial" pitchFamily="34" charset="0"/>
              <a:buChar char="•"/>
            </a:pPr>
            <a:r>
              <a:rPr lang="es-CL" b="1" dirty="0" smtClean="0">
                <a:solidFill>
                  <a:srgbClr val="FF0000"/>
                </a:solidFill>
              </a:rPr>
              <a:t>Compromiso para hacer lo correcto</a:t>
            </a:r>
            <a:r>
              <a:rPr lang="es-CL" dirty="0" smtClean="0">
                <a:solidFill>
                  <a:srgbClr val="FF0000"/>
                </a:solidFill>
              </a:rPr>
              <a:t>.</a:t>
            </a:r>
          </a:p>
          <a:p>
            <a:pPr marL="176213" indent="-176213" algn="just"/>
            <a:endParaRPr lang="es-CL" sz="1400" dirty="0" smtClean="0"/>
          </a:p>
          <a:p>
            <a:pPr marL="176213" indent="-176213" algn="just">
              <a:buFont typeface="Arial" pitchFamily="34" charset="0"/>
              <a:buChar char="•"/>
            </a:pPr>
            <a:r>
              <a:rPr lang="es-CL" dirty="0" smtClean="0"/>
              <a:t>Pasos de </a:t>
            </a:r>
            <a:r>
              <a:rPr lang="es-CL" b="1" dirty="0" smtClean="0">
                <a:solidFill>
                  <a:srgbClr val="7030A0"/>
                </a:solidFill>
              </a:rPr>
              <a:t>gestión efectiva </a:t>
            </a:r>
            <a:r>
              <a:rPr lang="es-CL" dirty="0" smtClean="0"/>
              <a:t>para lograrlo.</a:t>
            </a:r>
            <a:endParaRPr lang="es-CL" dirty="0"/>
          </a:p>
        </p:txBody>
      </p:sp>
      <p:sp>
        <p:nvSpPr>
          <p:cNvPr id="29"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59632" y="2060848"/>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
        <p:nvSpPr>
          <p:cNvPr id="7" name="6 CuadroTexto"/>
          <p:cNvSpPr txBox="1"/>
          <p:nvPr/>
        </p:nvSpPr>
        <p:spPr>
          <a:xfrm>
            <a:off x="611560" y="1196752"/>
            <a:ext cx="7416824" cy="369332"/>
          </a:xfrm>
          <a:prstGeom prst="rect">
            <a:avLst/>
          </a:prstGeom>
          <a:noFill/>
        </p:spPr>
        <p:txBody>
          <a:bodyPr wrap="square" rtlCol="0">
            <a:spAutoFit/>
          </a:bodyPr>
          <a:lstStyle/>
          <a:p>
            <a:r>
              <a:rPr lang="es-CL" b="1" dirty="0" smtClean="0"/>
              <a:t>Elementos mínimos de un programa ético en las PYMES</a:t>
            </a:r>
            <a:endParaRPr lang="es-CL"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59632" y="1556792"/>
          <a:ext cx="676875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67544" y="980728"/>
            <a:ext cx="3312368" cy="369332"/>
          </a:xfrm>
          <a:prstGeom prst="rect">
            <a:avLst/>
          </a:prstGeom>
          <a:noFill/>
        </p:spPr>
        <p:txBody>
          <a:bodyPr wrap="square" rtlCol="0">
            <a:spAutoFit/>
          </a:bodyPr>
          <a:lstStyle/>
          <a:p>
            <a:r>
              <a:rPr lang="es-CL" b="1" dirty="0" smtClean="0"/>
              <a:t>Beneficios de programas éticos</a:t>
            </a:r>
            <a:endParaRPr lang="es-CL" b="1" dirty="0"/>
          </a:p>
        </p:txBody>
      </p:sp>
      <p:sp>
        <p:nvSpPr>
          <p:cNvPr id="7"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00155438"/>
              </p:ext>
            </p:extLst>
          </p:nvPr>
        </p:nvGraphicFramePr>
        <p:xfrm>
          <a:off x="0" y="1556792"/>
          <a:ext cx="86764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a:t>
            </a:r>
            <a:r>
              <a:rPr lang="es-CL" sz="2600" b="1" dirty="0" smtClean="0">
                <a:solidFill>
                  <a:prstClr val="white"/>
                </a:solidFill>
                <a:latin typeface="+mj-lt"/>
                <a:ea typeface="+mj-ea"/>
                <a:cs typeface="+mj-cs"/>
              </a:rPr>
              <a:t>Es necesario invertir mucho para tener una gestión ética?</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00155438"/>
              </p:ext>
            </p:extLst>
          </p:nvPr>
        </p:nvGraphicFramePr>
        <p:xfrm>
          <a:off x="0" y="1379909"/>
          <a:ext cx="86868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Recomendaciones</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547664" y="1268760"/>
            <a:ext cx="5832648" cy="4968552"/>
            <a:chOff x="1547664" y="1412776"/>
            <a:chExt cx="5832648" cy="4968552"/>
          </a:xfrm>
        </p:grpSpPr>
        <p:sp>
          <p:nvSpPr>
            <p:cNvPr id="6" name="5 Rectángulo redondeado"/>
            <p:cNvSpPr/>
            <p:nvPr/>
          </p:nvSpPr>
          <p:spPr>
            <a:xfrm>
              <a:off x="4644008" y="1412776"/>
              <a:ext cx="2736304"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Envíe facturas precisas y mantenga libros y registros en forma correcta</a:t>
              </a:r>
              <a:endParaRPr lang="es-CL" dirty="0"/>
            </a:p>
          </p:txBody>
        </p:sp>
        <p:sp>
          <p:nvSpPr>
            <p:cNvPr id="7" name="6 Rectángulo redondeado"/>
            <p:cNvSpPr/>
            <p:nvPr/>
          </p:nvSpPr>
          <p:spPr>
            <a:xfrm>
              <a:off x="1547664" y="1412776"/>
              <a:ext cx="2736304"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smtClean="0"/>
                <a:t>Reconocer y comprender los riesgos de corrupción</a:t>
              </a:r>
              <a:endParaRPr lang="es-CL" dirty="0"/>
            </a:p>
          </p:txBody>
        </p:sp>
        <p:sp>
          <p:nvSpPr>
            <p:cNvPr id="8" name="7 Rectángulo redondeado"/>
            <p:cNvSpPr/>
            <p:nvPr/>
          </p:nvSpPr>
          <p:spPr>
            <a:xfrm>
              <a:off x="4644008" y="3140968"/>
              <a:ext cx="2736304" cy="151216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Utilice líneas de ayuda, canales de discernimiento ético o canales denuncias en caso que corresponda</a:t>
              </a:r>
              <a:endParaRPr lang="es-CL" dirty="0"/>
            </a:p>
          </p:txBody>
        </p:sp>
        <p:sp>
          <p:nvSpPr>
            <p:cNvPr id="9" name="8 Rectángulo redondeado"/>
            <p:cNvSpPr/>
            <p:nvPr/>
          </p:nvSpPr>
          <p:spPr>
            <a:xfrm>
              <a:off x="1547664" y="3140968"/>
              <a:ext cx="2736304" cy="15121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Implemente políticas y procedimientos anti corrupción</a:t>
              </a:r>
              <a:endParaRPr lang="es-CL" dirty="0"/>
            </a:p>
          </p:txBody>
        </p:sp>
        <p:sp>
          <p:nvSpPr>
            <p:cNvPr id="10" name="9 Rectángulo redondeado"/>
            <p:cNvSpPr/>
            <p:nvPr/>
          </p:nvSpPr>
          <p:spPr>
            <a:xfrm>
              <a:off x="4644008" y="4869160"/>
              <a:ext cx="2736304" cy="15121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Establezca medios de verificación y respaldo de información</a:t>
              </a:r>
              <a:endParaRPr lang="es-CL" dirty="0"/>
            </a:p>
          </p:txBody>
        </p:sp>
        <p:sp>
          <p:nvSpPr>
            <p:cNvPr id="11" name="10 Rectángulo redondeado"/>
            <p:cNvSpPr/>
            <p:nvPr/>
          </p:nvSpPr>
          <p:spPr>
            <a:xfrm>
              <a:off x="1547664" y="4869160"/>
              <a:ext cx="2736304" cy="15121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Cumpla con sus obligaciones fiscales</a:t>
              </a:r>
              <a:endParaRPr lang="es-CL" dirty="0"/>
            </a:p>
          </p:txBody>
        </p:sp>
      </p:grpSp>
      <p:sp>
        <p:nvSpPr>
          <p:cNvPr id="12"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Recomendaciones</a:t>
            </a:r>
            <a:endParaRPr lang="es-CL" sz="2600"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476672"/>
            <a:ext cx="6228184" cy="1440160"/>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3200" b="1" dirty="0">
                <a:solidFill>
                  <a:prstClr val="white"/>
                </a:solidFill>
              </a:rPr>
              <a:t>           ¡GRACIAS!</a:t>
            </a:r>
            <a:endParaRPr lang="es-CL" sz="3200" dirty="0">
              <a:solidFill>
                <a:prstClr val="white"/>
              </a:solidFill>
            </a:endParaRPr>
          </a:p>
        </p:txBody>
      </p:sp>
      <p:sp>
        <p:nvSpPr>
          <p:cNvPr id="10" name="9 CuadroTexto"/>
          <p:cNvSpPr txBox="1"/>
          <p:nvPr/>
        </p:nvSpPr>
        <p:spPr>
          <a:xfrm>
            <a:off x="3995936" y="3717032"/>
            <a:ext cx="3024336" cy="369332"/>
          </a:xfrm>
          <a:prstGeom prst="rect">
            <a:avLst/>
          </a:prstGeom>
          <a:noFill/>
        </p:spPr>
        <p:txBody>
          <a:bodyPr wrap="square" rtlCol="0">
            <a:spAutoFit/>
          </a:bodyPr>
          <a:lstStyle/>
          <a:p>
            <a:r>
              <a:rPr lang="es-CL" dirty="0">
                <a:solidFill>
                  <a:prstClr val="black"/>
                </a:solidFill>
              </a:rPr>
              <a:t>www.chiletransparente.cl</a:t>
            </a:r>
          </a:p>
        </p:txBody>
      </p:sp>
      <p:cxnSp>
        <p:nvCxnSpPr>
          <p:cNvPr id="11" name="10 Conector recto"/>
          <p:cNvCxnSpPr/>
          <p:nvPr/>
        </p:nvCxnSpPr>
        <p:spPr>
          <a:xfrm>
            <a:off x="3635896" y="2564904"/>
            <a:ext cx="0" cy="3312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995936" y="2708920"/>
            <a:ext cx="3024336" cy="923330"/>
          </a:xfrm>
          <a:prstGeom prst="rect">
            <a:avLst/>
          </a:prstGeom>
          <a:noFill/>
        </p:spPr>
        <p:txBody>
          <a:bodyPr wrap="square" rtlCol="0">
            <a:spAutoFit/>
          </a:bodyPr>
          <a:lstStyle/>
          <a:p>
            <a:r>
              <a:rPr lang="es-CL" dirty="0" smtClean="0">
                <a:solidFill>
                  <a:prstClr val="black"/>
                </a:solidFill>
              </a:rPr>
              <a:t>@</a:t>
            </a:r>
            <a:r>
              <a:rPr lang="es-CL" dirty="0" err="1" smtClean="0">
                <a:solidFill>
                  <a:prstClr val="black"/>
                </a:solidFill>
              </a:rPr>
              <a:t>CH_Transparente</a:t>
            </a:r>
            <a:endParaRPr lang="es-CL" dirty="0" smtClean="0">
              <a:solidFill>
                <a:prstClr val="black"/>
              </a:solidFill>
            </a:endParaRPr>
          </a:p>
          <a:p>
            <a:endParaRPr lang="es-CL" dirty="0" smtClean="0">
              <a:solidFill>
                <a:prstClr val="black"/>
              </a:solidFill>
            </a:endParaRPr>
          </a:p>
          <a:p>
            <a:r>
              <a:rPr lang="es-CL" dirty="0" smtClean="0">
                <a:solidFill>
                  <a:prstClr val="black"/>
                </a:solidFill>
              </a:rPr>
              <a:t>@</a:t>
            </a:r>
            <a:r>
              <a:rPr lang="es-CL" dirty="0" err="1" smtClean="0">
                <a:solidFill>
                  <a:prstClr val="black"/>
                </a:solidFill>
              </a:rPr>
              <a:t>albertoprecht</a:t>
            </a:r>
            <a:r>
              <a:rPr lang="es-CL" dirty="0" smtClean="0">
                <a:solidFill>
                  <a:prstClr val="black"/>
                </a:solidFill>
              </a:rPr>
              <a:t> </a:t>
            </a:r>
            <a:endParaRPr lang="es-CL" dirty="0">
              <a:solidFill>
                <a:prstClr val="black"/>
              </a:solidFill>
            </a:endParaRPr>
          </a:p>
        </p:txBody>
      </p:sp>
      <p:pic>
        <p:nvPicPr>
          <p:cNvPr id="8" name="7 Imagen" descr="Logo_252.png"/>
          <p:cNvPicPr>
            <a:picLocks noChangeAspect="1"/>
          </p:cNvPicPr>
          <p:nvPr/>
        </p:nvPicPr>
        <p:blipFill>
          <a:blip r:embed="rId2" cstate="print"/>
          <a:stretch>
            <a:fillRect/>
          </a:stretch>
        </p:blipFill>
        <p:spPr>
          <a:xfrm>
            <a:off x="827584" y="2708920"/>
            <a:ext cx="2219584" cy="80151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¿Quiénes somos? </a:t>
            </a:r>
            <a:endParaRPr lang="es-CL" sz="2600" b="1" dirty="0">
              <a:solidFill>
                <a:prstClr val="white"/>
              </a:solidFill>
            </a:endParaRPr>
          </a:p>
        </p:txBody>
      </p:sp>
      <p:sp>
        <p:nvSpPr>
          <p:cNvPr id="6" name="2 Marcador de contenido"/>
          <p:cNvSpPr txBox="1">
            <a:spLocks/>
          </p:cNvSpPr>
          <p:nvPr/>
        </p:nvSpPr>
        <p:spPr>
          <a:xfrm>
            <a:off x="4283968" y="2204864"/>
            <a:ext cx="4267200" cy="3024336"/>
          </a:xfrm>
          <a:prstGeom prst="rect">
            <a:avLst/>
          </a:prstGeom>
        </p:spPr>
        <p:txBody>
          <a:bodyPr vert="horz" lIns="91440" tIns="45720" rIns="91440" bIns="45720" rtlCol="0">
            <a:noAutofit/>
          </a:bodyPr>
          <a:lstStyle/>
          <a:p>
            <a:pPr lvl="0" algn="just">
              <a:spcBef>
                <a:spcPct val="20000"/>
              </a:spcBef>
              <a:defRPr/>
            </a:pPr>
            <a:r>
              <a:rPr lang="es-CL" dirty="0" smtClean="0"/>
              <a:t>Chile Transparente, Capítulo Chileno de Transparencia Internacional (TI), es una </a:t>
            </a:r>
            <a:r>
              <a:rPr lang="es-CL" b="1" dirty="0" smtClean="0"/>
              <a:t>organización de la sociedad civil </a:t>
            </a:r>
            <a:r>
              <a:rPr lang="es-CL" dirty="0" smtClean="0"/>
              <a:t>que aspira a promover la transparencia y dar cumplimiento a su misión, desarrollando diversos planes y programas para combatir la corrupción y promover la probidad y transparencia tanto en el sector público como el privado.</a:t>
            </a:r>
          </a:p>
        </p:txBody>
      </p:sp>
      <p:pic>
        <p:nvPicPr>
          <p:cNvPr id="8" name="7 Marcador de contenido" descr="Logo_252.png"/>
          <p:cNvPicPr>
            <a:picLocks noGrp="1" noChangeAspect="1"/>
          </p:cNvPicPr>
          <p:nvPr>
            <p:ph idx="1"/>
          </p:nvPr>
        </p:nvPicPr>
        <p:blipFill>
          <a:blip r:embed="rId2" cstate="print"/>
          <a:stretch>
            <a:fillRect/>
          </a:stretch>
        </p:blipFill>
        <p:spPr>
          <a:xfrm>
            <a:off x="899592" y="2996952"/>
            <a:ext cx="3200000" cy="115555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5ED2EDF-6CF9-46DD-AC13-4C61B241E909}" type="slidenum">
              <a:rPr lang="es-CL" smtClean="0">
                <a:solidFill>
                  <a:prstClr val="black">
                    <a:tint val="75000"/>
                  </a:prstClr>
                </a:solidFill>
              </a:rPr>
              <a:pPr/>
              <a:t>3</a:t>
            </a:fld>
            <a:endParaRPr lang="es-CL">
              <a:solidFill>
                <a:prstClr val="black">
                  <a:tint val="75000"/>
                </a:prstClr>
              </a:solidFill>
            </a:endParaRPr>
          </a:p>
        </p:txBody>
      </p:sp>
      <p:pic>
        <p:nvPicPr>
          <p:cNvPr id="6" name="Imagen 4" descr="stop.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56792"/>
            <a:ext cx="9144000" cy="3598606"/>
          </a:xfrm>
          <a:prstGeom prst="rect">
            <a:avLst/>
          </a:prstGeom>
        </p:spPr>
      </p:pic>
      <p:sp>
        <p:nvSpPr>
          <p:cNvPr id="8" name="7 Rectángulo"/>
          <p:cNvSpPr/>
          <p:nvPr/>
        </p:nvSpPr>
        <p:spPr>
          <a:xfrm>
            <a:off x="0" y="2957205"/>
            <a:ext cx="5148064" cy="1152128"/>
          </a:xfrm>
          <a:prstGeom prst="rect">
            <a:avLst/>
          </a:prstGeom>
          <a:solidFill>
            <a:schemeClr val="dk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719138" algn="r"/>
            <a:r>
              <a:rPr lang="es-CL" sz="2400" b="1" dirty="0" smtClean="0"/>
              <a:t>¿Por qué es importante combatir la corrupción?</a:t>
            </a:r>
            <a:endParaRPr lang="es-CL"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p:nvPr/>
        </p:nvGrpSpPr>
        <p:grpSpPr>
          <a:xfrm>
            <a:off x="0" y="1331476"/>
            <a:ext cx="5436096" cy="1530752"/>
            <a:chOff x="-108520" y="971436"/>
            <a:chExt cx="5436096" cy="1530752"/>
          </a:xfrm>
        </p:grpSpPr>
        <p:sp>
          <p:nvSpPr>
            <p:cNvPr id="5" name="Rectángulo 3"/>
            <p:cNvSpPr/>
            <p:nvPr/>
          </p:nvSpPr>
          <p:spPr>
            <a:xfrm>
              <a:off x="-108520" y="1124744"/>
              <a:ext cx="5436096" cy="1200329"/>
            </a:xfrm>
            <a:prstGeom prst="rect">
              <a:avLst/>
            </a:prstGeom>
          </p:spPr>
          <p:txBody>
            <a:bodyPr wrap="square">
              <a:spAutoFit/>
            </a:bodyPr>
            <a:lstStyle/>
            <a:p>
              <a:pPr algn="ctr" defTabSz="457200"/>
              <a:r>
                <a:rPr lang="es-CL" sz="7200" b="1" dirty="0">
                  <a:cs typeface="Verdana"/>
                </a:rPr>
                <a:t>USD 1 Trillón   </a:t>
              </a:r>
              <a:endParaRPr lang="es-ES" sz="7200" b="1" dirty="0">
                <a:cs typeface="Verdana"/>
              </a:endParaRPr>
            </a:p>
          </p:txBody>
        </p:sp>
        <p:sp>
          <p:nvSpPr>
            <p:cNvPr id="6" name="Rectángulo 5"/>
            <p:cNvSpPr/>
            <p:nvPr/>
          </p:nvSpPr>
          <p:spPr>
            <a:xfrm>
              <a:off x="251520" y="971436"/>
              <a:ext cx="2735044" cy="369332"/>
            </a:xfrm>
            <a:prstGeom prst="rect">
              <a:avLst/>
            </a:prstGeom>
          </p:spPr>
          <p:txBody>
            <a:bodyPr wrap="none">
              <a:spAutoFit/>
            </a:bodyPr>
            <a:lstStyle/>
            <a:p>
              <a:pPr algn="ctr" defTabSz="457200"/>
              <a:r>
                <a:rPr lang="es-CL" dirty="0">
                  <a:cs typeface="Verdana"/>
                </a:rPr>
                <a:t>Transacciones Comerciales </a:t>
              </a:r>
              <a:endParaRPr lang="es-ES" dirty="0">
                <a:cs typeface="Verdana"/>
              </a:endParaRPr>
            </a:p>
          </p:txBody>
        </p:sp>
        <p:sp>
          <p:nvSpPr>
            <p:cNvPr id="7" name="Rectángulo 6"/>
            <p:cNvSpPr/>
            <p:nvPr/>
          </p:nvSpPr>
          <p:spPr>
            <a:xfrm>
              <a:off x="287016" y="2132856"/>
              <a:ext cx="2387898" cy="369332"/>
            </a:xfrm>
            <a:prstGeom prst="rect">
              <a:avLst/>
            </a:prstGeom>
          </p:spPr>
          <p:txBody>
            <a:bodyPr wrap="none">
              <a:spAutoFit/>
            </a:bodyPr>
            <a:lstStyle/>
            <a:p>
              <a:pPr algn="ctr" defTabSz="457200"/>
              <a:r>
                <a:rPr lang="es-CL" dirty="0">
                  <a:cs typeface="Verdana"/>
                </a:rPr>
                <a:t>Consideradas corruptas</a:t>
              </a:r>
              <a:endParaRPr lang="es-ES" dirty="0">
                <a:cs typeface="Verdana"/>
              </a:endParaRPr>
            </a:p>
          </p:txBody>
        </p:sp>
      </p:grpSp>
      <p:grpSp>
        <p:nvGrpSpPr>
          <p:cNvPr id="3" name="11 Grupo"/>
          <p:cNvGrpSpPr/>
          <p:nvPr/>
        </p:nvGrpSpPr>
        <p:grpSpPr>
          <a:xfrm>
            <a:off x="4932040" y="4293096"/>
            <a:ext cx="4067944" cy="1942475"/>
            <a:chOff x="4932040" y="4293096"/>
            <a:chExt cx="4067944" cy="1942475"/>
          </a:xfrm>
        </p:grpSpPr>
        <p:sp>
          <p:nvSpPr>
            <p:cNvPr id="8" name="Rectángulo 3"/>
            <p:cNvSpPr/>
            <p:nvPr/>
          </p:nvSpPr>
          <p:spPr>
            <a:xfrm>
              <a:off x="4932040" y="5589240"/>
              <a:ext cx="4067944" cy="646331"/>
            </a:xfrm>
            <a:prstGeom prst="rect">
              <a:avLst/>
            </a:prstGeom>
          </p:spPr>
          <p:txBody>
            <a:bodyPr wrap="square">
              <a:spAutoFit/>
            </a:bodyPr>
            <a:lstStyle/>
            <a:p>
              <a:pPr algn="r" defTabSz="457200"/>
              <a:r>
                <a:rPr lang="es-CL" dirty="0">
                  <a:latin typeface="Verdana"/>
                  <a:cs typeface="Verdana"/>
                </a:rPr>
                <a:t>del Producto General Bruto</a:t>
              </a:r>
            </a:p>
            <a:p>
              <a:pPr algn="r" defTabSz="457200"/>
              <a:r>
                <a:rPr lang="es-CL" dirty="0">
                  <a:latin typeface="Verdana"/>
                  <a:cs typeface="Verdana"/>
                </a:rPr>
                <a:t>de toda la economía del mundial.</a:t>
              </a:r>
              <a:endParaRPr lang="es-ES" dirty="0">
                <a:latin typeface="Verdana"/>
                <a:cs typeface="Verdana"/>
              </a:endParaRPr>
            </a:p>
          </p:txBody>
        </p:sp>
        <p:sp>
          <p:nvSpPr>
            <p:cNvPr id="9" name="Rectángulo 4"/>
            <p:cNvSpPr/>
            <p:nvPr/>
          </p:nvSpPr>
          <p:spPr>
            <a:xfrm>
              <a:off x="6516216" y="4509120"/>
              <a:ext cx="2299062" cy="1200329"/>
            </a:xfrm>
            <a:prstGeom prst="rect">
              <a:avLst/>
            </a:prstGeom>
          </p:spPr>
          <p:txBody>
            <a:bodyPr wrap="square">
              <a:spAutoFit/>
            </a:bodyPr>
            <a:lstStyle/>
            <a:p>
              <a:pPr algn="ctr" defTabSz="457200"/>
              <a:r>
                <a:rPr lang="es-CL" sz="7200" b="1" dirty="0">
                  <a:latin typeface="Verdana"/>
                  <a:cs typeface="Verdana"/>
                </a:rPr>
                <a:t>5% </a:t>
              </a:r>
              <a:endParaRPr lang="es-ES" sz="7200" b="1" dirty="0">
                <a:latin typeface="Verdana"/>
                <a:cs typeface="Verdana"/>
              </a:endParaRPr>
            </a:p>
          </p:txBody>
        </p:sp>
        <p:sp>
          <p:nvSpPr>
            <p:cNvPr id="10" name="Rectángulo 6"/>
            <p:cNvSpPr/>
            <p:nvPr/>
          </p:nvSpPr>
          <p:spPr>
            <a:xfrm>
              <a:off x="6086646" y="4293096"/>
              <a:ext cx="2877842" cy="369332"/>
            </a:xfrm>
            <a:prstGeom prst="rect">
              <a:avLst/>
            </a:prstGeom>
          </p:spPr>
          <p:txBody>
            <a:bodyPr wrap="square">
              <a:spAutoFit/>
            </a:bodyPr>
            <a:lstStyle/>
            <a:p>
              <a:pPr algn="ctr" defTabSz="457200"/>
              <a:r>
                <a:rPr lang="es-CL" dirty="0">
                  <a:latin typeface="Verdana"/>
                  <a:cs typeface="Verdana"/>
                </a:rPr>
                <a:t>Eso equivale al</a:t>
              </a:r>
              <a:endParaRPr lang="es-ES" dirty="0">
                <a:latin typeface="Verdana"/>
                <a:cs typeface="Verdana"/>
              </a:endParaRPr>
            </a:p>
          </p:txBody>
        </p:sp>
      </p:grpSp>
      <p:sp>
        <p:nvSpPr>
          <p:cNvPr id="16" name="15 Flecha derecha"/>
          <p:cNvSpPr/>
          <p:nvPr/>
        </p:nvSpPr>
        <p:spPr>
          <a:xfrm rot="1850822">
            <a:off x="3252878" y="3688270"/>
            <a:ext cx="2998284" cy="737562"/>
          </a:xfrm>
          <a:prstGeom prst="rightArrow">
            <a:avLst>
              <a:gd name="adj1" fmla="val 50000"/>
              <a:gd name="adj2" fmla="val 7446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sp>
        <p:nvSpPr>
          <p:cNvPr id="17"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¿Por qué es importante combatir la corrupción</a:t>
            </a:r>
            <a:r>
              <a:rPr lang="es-CL" sz="2600" b="1" dirty="0" smtClean="0">
                <a:solidFill>
                  <a:prstClr val="white"/>
                </a:solidFill>
              </a:rPr>
              <a:t>?</a:t>
            </a:r>
            <a:endParaRPr lang="es-CL" sz="2600" b="1"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9"/>
          <p:cNvGrpSpPr/>
          <p:nvPr/>
        </p:nvGrpSpPr>
        <p:grpSpPr>
          <a:xfrm>
            <a:off x="216024" y="1700808"/>
            <a:ext cx="8604448" cy="4032447"/>
            <a:chOff x="216024" y="1700808"/>
            <a:chExt cx="8604448" cy="4032447"/>
          </a:xfrm>
        </p:grpSpPr>
        <p:sp>
          <p:nvSpPr>
            <p:cNvPr id="5" name="CuadroTexto 2"/>
            <p:cNvSpPr txBox="1"/>
            <p:nvPr/>
          </p:nvSpPr>
          <p:spPr>
            <a:xfrm>
              <a:off x="4464496" y="3606115"/>
              <a:ext cx="2592288" cy="830997"/>
            </a:xfrm>
            <a:prstGeom prst="rect">
              <a:avLst/>
            </a:prstGeom>
            <a:noFill/>
          </p:spPr>
          <p:txBody>
            <a:bodyPr wrap="square" rtlCol="0">
              <a:spAutoFit/>
            </a:bodyPr>
            <a:lstStyle/>
            <a:p>
              <a:r>
                <a:rPr lang="es-E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HOY POR TI </a:t>
              </a:r>
            </a:p>
            <a:p>
              <a:r>
                <a:rPr lang="es-E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MAÑANA POR MÍ</a:t>
              </a:r>
              <a:endParaRPr lang="es-E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ndParaRPr>
            </a:p>
          </p:txBody>
        </p:sp>
        <p:sp>
          <p:nvSpPr>
            <p:cNvPr id="6" name="CuadroTexto 5"/>
            <p:cNvSpPr txBox="1"/>
            <p:nvPr/>
          </p:nvSpPr>
          <p:spPr>
            <a:xfrm rot="16200000">
              <a:off x="3028692" y="3208620"/>
              <a:ext cx="2304256" cy="58477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solidFill>
                      <a:srgbClr val="FF0000"/>
                    </a:solidFill>
                  </a:ln>
                  <a:solidFill>
                    <a:srgbClr val="FF0000"/>
                  </a:solidFill>
                  <a:effectLst>
                    <a:outerShdw blurRad="50800" dist="39000" dir="5460000" algn="tl">
                      <a:srgbClr val="000000">
                        <a:alpha val="38000"/>
                      </a:srgbClr>
                    </a:outerShdw>
                  </a:effectLst>
                  <a:latin typeface="Calibri"/>
                </a:rPr>
                <a:t>APITUTADO</a:t>
              </a:r>
              <a:endParaRPr lang="es-ES" sz="3200" b="1" dirty="0">
                <a:ln w="11430">
                  <a:solidFill>
                    <a:srgbClr val="FF0000"/>
                  </a:solidFill>
                </a:ln>
                <a:solidFill>
                  <a:srgbClr val="FF0000"/>
                </a:solidFill>
                <a:effectLst>
                  <a:outerShdw blurRad="50800" dist="39000" dir="5460000" algn="tl">
                    <a:srgbClr val="000000">
                      <a:alpha val="38000"/>
                    </a:srgbClr>
                  </a:outerShdw>
                </a:effectLst>
                <a:latin typeface="Calibri"/>
              </a:endParaRPr>
            </a:p>
          </p:txBody>
        </p:sp>
        <p:sp>
          <p:nvSpPr>
            <p:cNvPr id="7" name="CuadroTexto 6"/>
            <p:cNvSpPr txBox="1"/>
            <p:nvPr/>
          </p:nvSpPr>
          <p:spPr>
            <a:xfrm>
              <a:off x="1440160" y="2348880"/>
              <a:ext cx="2520280" cy="830997"/>
            </a:xfrm>
            <a:prstGeom prst="rect">
              <a:avLst/>
            </a:prstGeom>
            <a:noFill/>
          </p:spPr>
          <p:txBody>
            <a:bodyPr wrap="square" rtlCol="0">
              <a:spAutoFit/>
            </a:bodyPr>
            <a:lstStyle/>
            <a:p>
              <a:pPr algn="r"/>
              <a:r>
                <a:rPr lang="es-ES" sz="2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Arreglarse los bigotes</a:t>
              </a:r>
              <a:endParaRPr lang="es-ES"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
          <p:nvSpPr>
            <p:cNvPr id="8" name="CuadroTexto 7"/>
            <p:cNvSpPr txBox="1"/>
            <p:nvPr/>
          </p:nvSpPr>
          <p:spPr>
            <a:xfrm>
              <a:off x="4464496" y="3316922"/>
              <a:ext cx="2736304" cy="400110"/>
            </a:xfrm>
            <a:prstGeom prst="rect">
              <a:avLst/>
            </a:prstGeom>
            <a:noFill/>
          </p:spPr>
          <p:txBody>
            <a:bodyPr wrap="square" rtlCol="0">
              <a:spAutoFit/>
            </a:bodyPr>
            <a:lstStyle/>
            <a:p>
              <a:r>
                <a:rPr lang="es-ES"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CON LA TEJA PASÁ</a:t>
              </a:r>
              <a:endParaRPr lang="es-E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9" name="CuadroTexto 8"/>
            <p:cNvSpPr txBox="1"/>
            <p:nvPr/>
          </p:nvSpPr>
          <p:spPr>
            <a:xfrm rot="16200000">
              <a:off x="2536249" y="4237057"/>
              <a:ext cx="2592287" cy="400110"/>
            </a:xfrm>
            <a:prstGeom prst="rect">
              <a:avLst/>
            </a:prstGeom>
            <a:noFill/>
          </p:spPr>
          <p:txBody>
            <a:bodyPr wrap="square" rtlCol="0">
              <a:spAutoFit/>
            </a:bodyPr>
            <a:lstStyle/>
            <a:p>
              <a:pPr algn="ctr"/>
              <a:r>
                <a:rPr lang="es-ES" sz="2000" b="1" dirty="0" smtClean="0">
                  <a:ln w="17780" cmpd="sng">
                    <a:solidFill>
                      <a:srgbClr val="000000"/>
                    </a:solidFill>
                    <a:prstDash val="solid"/>
                    <a:miter lim="800000"/>
                  </a:ln>
                  <a:solidFill>
                    <a:srgbClr val="000000"/>
                  </a:solidFill>
                  <a:effectLst>
                    <a:outerShdw blurRad="50800" algn="tl" rotWithShape="0">
                      <a:srgbClr val="000000"/>
                    </a:outerShdw>
                  </a:effectLst>
                  <a:latin typeface="Calibri"/>
                </a:rPr>
                <a:t>AHÍ REDONDEAMOS</a:t>
              </a:r>
              <a:endParaRPr lang="es-ES" sz="2000" b="1" dirty="0">
                <a:ln w="17780" cmpd="sng">
                  <a:solidFill>
                    <a:srgbClr val="000000"/>
                  </a:solidFill>
                  <a:prstDash val="solid"/>
                  <a:miter lim="800000"/>
                </a:ln>
                <a:solidFill>
                  <a:srgbClr val="000000"/>
                </a:solidFill>
                <a:effectLst>
                  <a:outerShdw blurRad="50800" algn="tl" rotWithShape="0">
                    <a:srgbClr val="000000"/>
                  </a:outerShdw>
                </a:effectLst>
                <a:latin typeface="Calibri"/>
              </a:endParaRPr>
            </a:p>
          </p:txBody>
        </p:sp>
        <p:sp>
          <p:nvSpPr>
            <p:cNvPr id="10" name="CuadroTexto 10"/>
            <p:cNvSpPr txBox="1"/>
            <p:nvPr/>
          </p:nvSpPr>
          <p:spPr>
            <a:xfrm>
              <a:off x="4464496" y="2348880"/>
              <a:ext cx="4355976" cy="954107"/>
            </a:xfrm>
            <a:prstGeom prst="rect">
              <a:avLst/>
            </a:prstGeom>
            <a:noFill/>
          </p:spPr>
          <p:txBody>
            <a:bodyPr wrap="square" rtlCol="0">
              <a:spAutoFit/>
            </a:bodyPr>
            <a:lstStyle/>
            <a:p>
              <a:r>
                <a:rPr lang="es-ES" sz="2800" b="1" dirty="0" smtClean="0">
                  <a:ln w="17780" cmpd="sng">
                    <a:solidFill>
                      <a:srgbClr val="0CA50A"/>
                    </a:solidFill>
                    <a:prstDash val="solid"/>
                    <a:miter lim="800000"/>
                  </a:ln>
                  <a:solidFill>
                    <a:srgbClr val="0CA50A"/>
                  </a:solidFill>
                  <a:effectLst>
                    <a:outerShdw blurRad="50800" algn="tl" rotWithShape="0">
                      <a:srgbClr val="000000"/>
                    </a:outerShdw>
                  </a:effectLst>
                  <a:latin typeface="Calibri"/>
                </a:rPr>
                <a:t>UNA MANO LAVA LA OTRA, Y LAS DOS LAVAN LA CARA</a:t>
              </a:r>
              <a:endParaRPr lang="es-ES" sz="2800" b="1" dirty="0">
                <a:ln w="17780" cmpd="sng">
                  <a:solidFill>
                    <a:srgbClr val="0CA50A"/>
                  </a:solidFill>
                  <a:prstDash val="solid"/>
                  <a:miter lim="800000"/>
                </a:ln>
                <a:solidFill>
                  <a:srgbClr val="0CA50A"/>
                </a:solidFill>
                <a:effectLst>
                  <a:outerShdw blurRad="50800" algn="tl" rotWithShape="0">
                    <a:srgbClr val="000000"/>
                  </a:outerShdw>
                </a:effectLst>
                <a:latin typeface="Calibri"/>
              </a:endParaRPr>
            </a:p>
          </p:txBody>
        </p:sp>
        <p:sp>
          <p:nvSpPr>
            <p:cNvPr id="11" name="CuadroTexto 11"/>
            <p:cNvSpPr txBox="1"/>
            <p:nvPr/>
          </p:nvSpPr>
          <p:spPr>
            <a:xfrm>
              <a:off x="936104" y="3212976"/>
              <a:ext cx="2736304" cy="461665"/>
            </a:xfrm>
            <a:prstGeom prst="rect">
              <a:avLst/>
            </a:prstGeom>
            <a:noFill/>
          </p:spPr>
          <p:txBody>
            <a:bodyPr wrap="square" rtlCol="0">
              <a:spAutoFit/>
            </a:bodyPr>
            <a:lstStyle/>
            <a:p>
              <a:pPr algn="r"/>
              <a:r>
                <a:rPr lang="es-ES" sz="2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TRAJE A LA MEDIDA</a:t>
              </a:r>
              <a:endParaRPr lang="es-E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endParaRPr>
            </a:p>
          </p:txBody>
        </p:sp>
        <p:sp>
          <p:nvSpPr>
            <p:cNvPr id="12" name="CuadroTexto 12"/>
            <p:cNvSpPr txBox="1"/>
            <p:nvPr/>
          </p:nvSpPr>
          <p:spPr>
            <a:xfrm>
              <a:off x="216024" y="3645024"/>
              <a:ext cx="3456384" cy="400110"/>
            </a:xfrm>
            <a:prstGeom prst="rect">
              <a:avLst/>
            </a:prstGeom>
            <a:noFill/>
          </p:spPr>
          <p:txBody>
            <a:bodyPr wrap="square" rtlCol="0">
              <a:spAutoFit/>
            </a:bodyPr>
            <a:lstStyle/>
            <a:p>
              <a:pPr algn="r"/>
              <a:r>
                <a:rPr lang="es-ES"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TENER SANTOS EN LA CORTE</a:t>
              </a:r>
              <a:endParaRPr lang="es-ES"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3" name="CuadroTexto 13"/>
            <p:cNvSpPr txBox="1"/>
            <p:nvPr/>
          </p:nvSpPr>
          <p:spPr>
            <a:xfrm>
              <a:off x="1656184" y="4005064"/>
              <a:ext cx="2088232" cy="830997"/>
            </a:xfrm>
            <a:prstGeom prst="rect">
              <a:avLst/>
            </a:prstGeom>
            <a:noFill/>
          </p:spPr>
          <p:txBody>
            <a:bodyPr wrap="square" rtlCol="0">
              <a:spAutoFit/>
            </a:bodyPr>
            <a:lstStyle/>
            <a:p>
              <a:pPr algn="r"/>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a:rPr>
                <a:t>PASAR BAJO CUERDA</a:t>
              </a:r>
              <a:endParaRPr lang="es-E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a:endParaRPr>
            </a:p>
          </p:txBody>
        </p:sp>
        <p:sp>
          <p:nvSpPr>
            <p:cNvPr id="14" name="CuadroTexto 14"/>
            <p:cNvSpPr txBox="1"/>
            <p:nvPr/>
          </p:nvSpPr>
          <p:spPr>
            <a:xfrm>
              <a:off x="1872208" y="1700808"/>
              <a:ext cx="5220072" cy="707886"/>
            </a:xfrm>
            <a:prstGeom prst="rect">
              <a:avLst/>
            </a:prstGeom>
            <a:noFill/>
          </p:spPr>
          <p:txBody>
            <a:bodyPr wrap="square" rtlCol="0">
              <a:spAutoFit/>
            </a:bodyPr>
            <a:lstStyle/>
            <a:p>
              <a:pPr algn="ctr"/>
              <a:r>
                <a:rPr lang="es-ES" sz="4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MUERE POLLO NO MÁ</a:t>
              </a: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sp>
        <p:nvSpPr>
          <p:cNvPr id="5" name="4 CuadroTexto"/>
          <p:cNvSpPr txBox="1"/>
          <p:nvPr/>
        </p:nvSpPr>
        <p:spPr>
          <a:xfrm>
            <a:off x="611560" y="1412776"/>
            <a:ext cx="5976664" cy="2893100"/>
          </a:xfrm>
          <a:prstGeom prst="rect">
            <a:avLst/>
          </a:prstGeom>
          <a:noFill/>
        </p:spPr>
        <p:txBody>
          <a:bodyPr wrap="square" rtlCol="0">
            <a:spAutoFit/>
          </a:bodyPr>
          <a:lstStyle/>
          <a:p>
            <a:r>
              <a:rPr lang="es-CL" sz="2000" b="1" dirty="0" smtClean="0"/>
              <a:t>Algunos dirán:</a:t>
            </a:r>
          </a:p>
          <a:p>
            <a:endParaRPr lang="es-CL" dirty="0" smtClean="0"/>
          </a:p>
          <a:p>
            <a:endParaRPr lang="es-CL" dirty="0" smtClean="0"/>
          </a:p>
          <a:p>
            <a:r>
              <a:rPr lang="es-CL" b="1" dirty="0" smtClean="0">
                <a:solidFill>
                  <a:srgbClr val="FF0000"/>
                </a:solidFill>
              </a:rPr>
              <a:t>En mi empresa esas cosas no pasan…</a:t>
            </a:r>
          </a:p>
          <a:p>
            <a:endParaRPr lang="es-CL" dirty="0" smtClean="0"/>
          </a:p>
          <a:p>
            <a:endParaRPr lang="es-CL" dirty="0" smtClean="0"/>
          </a:p>
          <a:p>
            <a:r>
              <a:rPr lang="es-CL" b="1" dirty="0" smtClean="0">
                <a:solidFill>
                  <a:srgbClr val="00B050"/>
                </a:solidFill>
              </a:rPr>
              <a:t>En nuestra empresas somos pocos, nadie haría algo así…</a:t>
            </a:r>
          </a:p>
          <a:p>
            <a:endParaRPr lang="es-CL" dirty="0" smtClean="0"/>
          </a:p>
          <a:p>
            <a:endParaRPr lang="es-CL" dirty="0" smtClean="0"/>
          </a:p>
          <a:p>
            <a:r>
              <a:rPr lang="es-CL" b="1" dirty="0" smtClean="0">
                <a:solidFill>
                  <a:schemeClr val="accent6">
                    <a:lumMod val="75000"/>
                  </a:schemeClr>
                </a:solidFill>
              </a:rPr>
              <a:t>Pero, ¿en la empresa de la competencia?</a:t>
            </a:r>
          </a:p>
        </p:txBody>
      </p:sp>
      <p:sp>
        <p:nvSpPr>
          <p:cNvPr id="6" name="5 CuadroTexto"/>
          <p:cNvSpPr txBox="1"/>
          <p:nvPr/>
        </p:nvSpPr>
        <p:spPr>
          <a:xfrm>
            <a:off x="467544" y="5036983"/>
            <a:ext cx="8280920" cy="1200329"/>
          </a:xfrm>
          <a:prstGeom prst="rect">
            <a:avLst/>
          </a:prstGeom>
          <a:noFill/>
        </p:spPr>
        <p:txBody>
          <a:bodyPr wrap="square" rtlCol="0">
            <a:spAutoFit/>
          </a:bodyPr>
          <a:lstStyle/>
          <a:p>
            <a:pPr algn="just"/>
            <a:r>
              <a:rPr lang="es-CL" dirty="0" smtClean="0"/>
              <a:t>Usualmente tendemos a confiar más en lo que conocemos o en lo que hacemos nosotros, pero cuando otro hace lo mismo desconfiamos absolutamente. Nos cuesta ver que se puedan dar situaciones irregulares en nuestro quehacer, pero no dudamos de que la competencia las pueda cometer.</a:t>
            </a:r>
          </a:p>
        </p:txBody>
      </p:sp>
      <p:pic>
        <p:nvPicPr>
          <p:cNvPr id="8" name="7 Imagen" descr="corrupcion (2).jpg"/>
          <p:cNvPicPr>
            <a:picLocks noChangeAspect="1"/>
          </p:cNvPicPr>
          <p:nvPr/>
        </p:nvPicPr>
        <p:blipFill>
          <a:blip r:embed="rId2" cstate="print"/>
          <a:stretch>
            <a:fillRect/>
          </a:stretch>
        </p:blipFill>
        <p:spPr>
          <a:xfrm>
            <a:off x="6300192" y="2420888"/>
            <a:ext cx="2518754" cy="14912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4525963"/>
          </a:xfrm>
        </p:spPr>
        <p:txBody>
          <a:bodyPr>
            <a:normAutofit/>
          </a:bodyPr>
          <a:lstStyle/>
          <a:p>
            <a:pPr algn="just">
              <a:buNone/>
            </a:pPr>
            <a:r>
              <a:rPr lang="es-CL" sz="1800" dirty="0" smtClean="0"/>
              <a:t>       Sin embargo, en la realidad la percepción de la corrupción en las PYMES y las grandes empresas se observa de la siguiente forma:</a:t>
            </a:r>
          </a:p>
          <a:p>
            <a:pPr>
              <a:buNone/>
            </a:pPr>
            <a:endParaRPr lang="es-CL" sz="1800" dirty="0" smtClean="0"/>
          </a:p>
          <a:p>
            <a:pPr>
              <a:buNone/>
            </a:pPr>
            <a:endParaRPr lang="es-CL" sz="1800" dirty="0" smtClean="0"/>
          </a:p>
          <a:p>
            <a:pPr>
              <a:buNone/>
            </a:pPr>
            <a:endParaRPr lang="es-CL" sz="1800" dirty="0" smtClean="0"/>
          </a:p>
          <a:p>
            <a:pPr>
              <a:buNone/>
            </a:pPr>
            <a:endParaRPr lang="es-CL" sz="1800" dirty="0" smtClean="0"/>
          </a:p>
          <a:p>
            <a:pPr>
              <a:buNone/>
            </a:pPr>
            <a:endParaRPr lang="es-CL" sz="1800" dirty="0" smtClean="0"/>
          </a:p>
          <a:p>
            <a:pPr>
              <a:buNone/>
            </a:pPr>
            <a:endParaRPr lang="es-CL" sz="1800" dirty="0" smtClean="0"/>
          </a:p>
          <a:p>
            <a:pPr>
              <a:buNone/>
            </a:pPr>
            <a:endParaRPr lang="es-ES" sz="1800" dirty="0"/>
          </a:p>
        </p:txBody>
      </p:sp>
      <p:sp>
        <p:nvSpPr>
          <p:cNvPr id="4"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Corrupción y PYME</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l="9609" t="19100" r="45666" b="29988"/>
          <a:stretch>
            <a:fillRect/>
          </a:stretch>
        </p:blipFill>
        <p:spPr bwMode="auto">
          <a:xfrm>
            <a:off x="1691680" y="2204864"/>
            <a:ext cx="5976664" cy="3825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regunta87.jpg"/>
          <p:cNvPicPr>
            <a:picLocks noChangeAspect="1"/>
          </p:cNvPicPr>
          <p:nvPr/>
        </p:nvPicPr>
        <p:blipFill>
          <a:blip r:embed="rId2" cstate="print"/>
          <a:stretch>
            <a:fillRect/>
          </a:stretch>
        </p:blipFill>
        <p:spPr>
          <a:xfrm>
            <a:off x="0" y="3130417"/>
            <a:ext cx="4932040" cy="3727584"/>
          </a:xfrm>
          <a:prstGeom prst="rect">
            <a:avLst/>
          </a:prstGeom>
        </p:spPr>
      </p:pic>
      <p:sp>
        <p:nvSpPr>
          <p:cNvPr id="5" name="4 Llamada de nube"/>
          <p:cNvSpPr/>
          <p:nvPr/>
        </p:nvSpPr>
        <p:spPr>
          <a:xfrm>
            <a:off x="3635896" y="332656"/>
            <a:ext cx="4752528" cy="2376264"/>
          </a:xfrm>
          <a:prstGeom prst="cloudCallout">
            <a:avLst>
              <a:gd name="adj1" fmla="val -37032"/>
              <a:gd name="adj2" fmla="val 9472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CL" b="1" dirty="0" smtClean="0"/>
              <a:t>¿CÓMO PUEDE VERSE AFECTADA MI EMPRESA CON LA CORRUPCIÓN?</a:t>
            </a:r>
            <a:endParaRPr lang="es-CL"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marR="0" lvl="0" indent="0" algn="just" defTabSz="914400" rtl="0" eaLnBrk="1" fontAlgn="auto" latinLnBrk="0" hangingPunct="1">
              <a:lnSpc>
                <a:spcPct val="100000"/>
              </a:lnSpc>
              <a:spcBef>
                <a:spcPct val="0"/>
              </a:spcBef>
              <a:spcAft>
                <a:spcPts val="0"/>
              </a:spcAft>
              <a:buClrTx/>
              <a:buSzTx/>
              <a:buFontTx/>
              <a:buNone/>
              <a:tabLst>
                <a:tab pos="5830888" algn="l"/>
              </a:tabLst>
              <a:defRPr/>
            </a:pPr>
            <a:r>
              <a:rPr kumimoji="0" lang="es-CL" sz="2600" b="1" i="0" u="none" strike="noStrike" kern="1200" cap="none" spc="0" normalizeH="0" baseline="0" noProof="0" dirty="0" smtClean="0">
                <a:ln>
                  <a:noFill/>
                </a:ln>
                <a:solidFill>
                  <a:prstClr val="white"/>
                </a:solidFill>
                <a:effectLst/>
                <a:uLnTx/>
                <a:uFillTx/>
                <a:latin typeface="+mj-lt"/>
                <a:ea typeface="+mj-ea"/>
                <a:cs typeface="+mj-cs"/>
              </a:rPr>
              <a:t>      Efectos de la</a:t>
            </a:r>
            <a:r>
              <a:rPr kumimoji="0" lang="es-CL" sz="2600" b="1" i="0" u="none" strike="noStrike" kern="1200" cap="none" spc="0" normalizeH="0" noProof="0" dirty="0" smtClean="0">
                <a:ln>
                  <a:noFill/>
                </a:ln>
                <a:solidFill>
                  <a:prstClr val="white"/>
                </a:solidFill>
                <a:effectLst/>
                <a:uLnTx/>
                <a:uFillTx/>
                <a:latin typeface="+mj-lt"/>
                <a:ea typeface="+mj-ea"/>
                <a:cs typeface="+mj-cs"/>
              </a:rPr>
              <a:t> corrupción en la empresa</a:t>
            </a:r>
            <a:endParaRPr kumimoji="0" lang="es-CL" sz="2600" b="1" i="0" u="none" strike="noStrike" kern="1200" cap="none" spc="0" normalizeH="0" baseline="0" noProof="0" dirty="0">
              <a:ln>
                <a:noFill/>
              </a:ln>
              <a:solidFill>
                <a:prstClr val="white"/>
              </a:solidFill>
              <a:effectLst/>
              <a:uLnTx/>
              <a:uFillTx/>
              <a:latin typeface="+mj-lt"/>
              <a:ea typeface="+mj-ea"/>
              <a:cs typeface="+mj-cs"/>
            </a:endParaRPr>
          </a:p>
        </p:txBody>
      </p:sp>
      <p:grpSp>
        <p:nvGrpSpPr>
          <p:cNvPr id="12" name="11 Grupo"/>
          <p:cNvGrpSpPr/>
          <p:nvPr/>
        </p:nvGrpSpPr>
        <p:grpSpPr>
          <a:xfrm>
            <a:off x="1403648" y="1700808"/>
            <a:ext cx="6336704" cy="4392488"/>
            <a:chOff x="1259632" y="1556792"/>
            <a:chExt cx="6336704" cy="4392488"/>
          </a:xfrm>
        </p:grpSpPr>
        <p:sp>
          <p:nvSpPr>
            <p:cNvPr id="5" name="4 Rectángulo"/>
            <p:cNvSpPr/>
            <p:nvPr/>
          </p:nvSpPr>
          <p:spPr>
            <a:xfrm>
              <a:off x="1259632" y="1556792"/>
              <a:ext cx="6336704"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CL" dirty="0" smtClean="0"/>
                <a:t>EFECTOS</a:t>
              </a:r>
              <a:endParaRPr lang="es-CL" dirty="0"/>
            </a:p>
          </p:txBody>
        </p:sp>
        <p:sp>
          <p:nvSpPr>
            <p:cNvPr id="6" name="5 Rectángulo"/>
            <p:cNvSpPr/>
            <p:nvPr/>
          </p:nvSpPr>
          <p:spPr>
            <a:xfrm>
              <a:off x="1259632" y="2420888"/>
              <a:ext cx="3096344" cy="10801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Daño a la imagen</a:t>
              </a:r>
              <a:endParaRPr lang="es-CL" dirty="0"/>
            </a:p>
          </p:txBody>
        </p:sp>
        <p:sp>
          <p:nvSpPr>
            <p:cNvPr id="7" name="6 Rectángulo"/>
            <p:cNvSpPr/>
            <p:nvPr/>
          </p:nvSpPr>
          <p:spPr>
            <a:xfrm>
              <a:off x="4499992" y="2420888"/>
              <a:ext cx="3096344" cy="1080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Responsabilidad penal</a:t>
              </a:r>
              <a:endParaRPr lang="es-CL" dirty="0"/>
            </a:p>
          </p:txBody>
        </p:sp>
        <p:sp>
          <p:nvSpPr>
            <p:cNvPr id="8" name="7 Rectángulo"/>
            <p:cNvSpPr/>
            <p:nvPr/>
          </p:nvSpPr>
          <p:spPr>
            <a:xfrm>
              <a:off x="1259632" y="3645024"/>
              <a:ext cx="3096344"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Daño al patrimonio</a:t>
              </a:r>
              <a:endParaRPr lang="es-CL" dirty="0"/>
            </a:p>
          </p:txBody>
        </p:sp>
        <p:sp>
          <p:nvSpPr>
            <p:cNvPr id="9" name="8 Rectángulo"/>
            <p:cNvSpPr/>
            <p:nvPr/>
          </p:nvSpPr>
          <p:spPr>
            <a:xfrm>
              <a:off x="4499992" y="3645024"/>
              <a:ext cx="3096344"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Multas y sanciones legales</a:t>
              </a:r>
              <a:endParaRPr lang="es-CL" dirty="0"/>
            </a:p>
          </p:txBody>
        </p:sp>
        <p:sp>
          <p:nvSpPr>
            <p:cNvPr id="10" name="9 Rectángulo"/>
            <p:cNvSpPr/>
            <p:nvPr/>
          </p:nvSpPr>
          <p:spPr>
            <a:xfrm>
              <a:off x="1259632" y="4869160"/>
              <a:ext cx="3096344"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dirty="0" smtClean="0"/>
                <a:t>Accidentes y perdidas de vidas</a:t>
              </a:r>
              <a:endParaRPr lang="es-CL" dirty="0"/>
            </a:p>
          </p:txBody>
        </p:sp>
        <p:sp>
          <p:nvSpPr>
            <p:cNvPr id="11" name="10 Rectángulo"/>
            <p:cNvSpPr/>
            <p:nvPr/>
          </p:nvSpPr>
          <p:spPr>
            <a:xfrm>
              <a:off x="4499992" y="4869160"/>
              <a:ext cx="309634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smtClean="0"/>
                <a:t>Perdida de clientes y bajas en las ventas</a:t>
              </a:r>
              <a:endParaRPr lang="es-CL"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635</Words>
  <Application>Microsoft Office PowerPoint</Application>
  <PresentationFormat>Presentación en pantalla (4:3)</PresentationFormat>
  <Paragraphs>95</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¿Y YO QUE PUEDO HACER?</vt:lpstr>
      <vt:lpstr>      ¿Quiénes somos?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tp</dc:creator>
  <cp:lastModifiedBy>tp</cp:lastModifiedBy>
  <cp:revision>80</cp:revision>
  <dcterms:created xsi:type="dcterms:W3CDTF">2015-08-14T19:24:42Z</dcterms:created>
  <dcterms:modified xsi:type="dcterms:W3CDTF">2015-10-07T13:05:04Z</dcterms:modified>
</cp:coreProperties>
</file>